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96" r:id="rId2"/>
    <p:sldId id="2540" r:id="rId3"/>
    <p:sldId id="2584" r:id="rId4"/>
    <p:sldId id="2565" r:id="rId5"/>
    <p:sldId id="2602" r:id="rId6"/>
    <p:sldId id="2603" r:id="rId7"/>
    <p:sldId id="2604" r:id="rId8"/>
    <p:sldId id="2605" r:id="rId9"/>
    <p:sldId id="2607" r:id="rId10"/>
    <p:sldId id="2600" r:id="rId11"/>
    <p:sldId id="2599" r:id="rId12"/>
    <p:sldId id="2601" r:id="rId13"/>
    <p:sldId id="2560" r:id="rId14"/>
    <p:sldId id="2608" r:id="rId15"/>
    <p:sldId id="2609" r:id="rId16"/>
    <p:sldId id="2610" r:id="rId17"/>
    <p:sldId id="2575" r:id="rId18"/>
  </p:sldIdLst>
  <p:sldSz cx="12192000"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5280" autoAdjust="0"/>
  </p:normalViewPr>
  <p:slideViewPr>
    <p:cSldViewPr snapToGrid="0" snapToObjects="1" showGuides="1">
      <p:cViewPr varScale="1">
        <p:scale>
          <a:sx n="70" d="100"/>
          <a:sy n="70" d="100"/>
        </p:scale>
        <p:origin x="536" y="48"/>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83" d="100"/>
          <a:sy n="83" d="100"/>
        </p:scale>
        <p:origin x="3918"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F8684-0D13-40A9-91BA-1A61641105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l-PL"/>
        </a:p>
      </dgm:t>
    </dgm:pt>
    <dgm:pt modelId="{B7E550AC-1E72-4E52-9767-D6F565E3FD32}">
      <dgm:prSet phldrT="[Tekst]"/>
      <dgm:spPr/>
      <dgm:t>
        <a:bodyPr/>
        <a:lstStyle/>
        <a:p>
          <a:r>
            <a:rPr lang="pl-PL" dirty="0"/>
            <a:t>1</a:t>
          </a:r>
        </a:p>
      </dgm:t>
    </dgm:pt>
    <dgm:pt modelId="{B163100B-6990-45CF-B562-B3162E94DAF7}" type="parTrans" cxnId="{CC4C5761-592C-4854-B865-71AE6E7BA7F8}">
      <dgm:prSet/>
      <dgm:spPr/>
      <dgm:t>
        <a:bodyPr/>
        <a:lstStyle/>
        <a:p>
          <a:endParaRPr lang="pl-PL"/>
        </a:p>
      </dgm:t>
    </dgm:pt>
    <dgm:pt modelId="{97054882-43A8-480F-B5AB-83C15FBFE86B}" type="sibTrans" cxnId="{CC4C5761-592C-4854-B865-71AE6E7BA7F8}">
      <dgm:prSet/>
      <dgm:spPr/>
      <dgm:t>
        <a:bodyPr/>
        <a:lstStyle/>
        <a:p>
          <a:endParaRPr lang="pl-PL"/>
        </a:p>
      </dgm:t>
    </dgm:pt>
    <dgm:pt modelId="{E14EF0EC-A375-4D02-914E-3B586B5197E6}">
      <dgm:prSet phldrT="[Tekst]"/>
      <dgm:spPr/>
      <dgm:t>
        <a:bodyPr/>
        <a:lstStyle/>
        <a:p>
          <a:pPr>
            <a:buNone/>
          </a:pPr>
          <a:r>
            <a:rPr lang="pl-PL" dirty="0"/>
            <a:t>Nie podawaj danych osobowych</a:t>
          </a:r>
        </a:p>
      </dgm:t>
    </dgm:pt>
    <dgm:pt modelId="{4F7AA652-C138-419D-B312-FCE5C93C872C}" type="parTrans" cxnId="{5FCE5535-0E4A-4EC0-8ECE-263B28F1CF98}">
      <dgm:prSet/>
      <dgm:spPr/>
      <dgm:t>
        <a:bodyPr/>
        <a:lstStyle/>
        <a:p>
          <a:endParaRPr lang="pl-PL"/>
        </a:p>
      </dgm:t>
    </dgm:pt>
    <dgm:pt modelId="{358ECB58-50E2-45E1-9A00-3549AAEEDA88}" type="sibTrans" cxnId="{5FCE5535-0E4A-4EC0-8ECE-263B28F1CF98}">
      <dgm:prSet/>
      <dgm:spPr/>
      <dgm:t>
        <a:bodyPr/>
        <a:lstStyle/>
        <a:p>
          <a:endParaRPr lang="pl-PL"/>
        </a:p>
      </dgm:t>
    </dgm:pt>
    <dgm:pt modelId="{450670C0-03F6-4145-B7CF-149F6274B5D2}">
      <dgm:prSet phldrT="[Tekst]"/>
      <dgm:spPr/>
      <dgm:t>
        <a:bodyPr/>
        <a:lstStyle/>
        <a:p>
          <a:r>
            <a:rPr lang="pl-PL" dirty="0"/>
            <a:t>2</a:t>
          </a:r>
        </a:p>
      </dgm:t>
    </dgm:pt>
    <dgm:pt modelId="{0B695EF5-A3B3-4169-BAA9-91D98DA01F30}" type="parTrans" cxnId="{29C3CDDE-9336-43D7-8AED-6A24700C79A6}">
      <dgm:prSet/>
      <dgm:spPr/>
      <dgm:t>
        <a:bodyPr/>
        <a:lstStyle/>
        <a:p>
          <a:endParaRPr lang="pl-PL"/>
        </a:p>
      </dgm:t>
    </dgm:pt>
    <dgm:pt modelId="{94BDAF81-F218-4C89-8CD7-8EB4A1F050B7}" type="sibTrans" cxnId="{29C3CDDE-9336-43D7-8AED-6A24700C79A6}">
      <dgm:prSet/>
      <dgm:spPr/>
      <dgm:t>
        <a:bodyPr/>
        <a:lstStyle/>
        <a:p>
          <a:endParaRPr lang="pl-PL"/>
        </a:p>
      </dgm:t>
    </dgm:pt>
    <dgm:pt modelId="{789C170B-E231-4F02-92E4-5342033EE3ED}">
      <dgm:prSet phldrT="[Tekst]"/>
      <dgm:spPr/>
      <dgm:t>
        <a:bodyPr/>
        <a:lstStyle/>
        <a:p>
          <a:pPr>
            <a:buNone/>
          </a:pPr>
          <a:r>
            <a:rPr lang="pl-PL" dirty="0"/>
            <a:t>Hasła</a:t>
          </a:r>
        </a:p>
      </dgm:t>
    </dgm:pt>
    <dgm:pt modelId="{CD50A5C5-8CEE-4C3D-A21F-72B9ECFF91C2}" type="parTrans" cxnId="{7594CA1D-E560-4F6C-B756-663FEBFFE2A1}">
      <dgm:prSet/>
      <dgm:spPr/>
      <dgm:t>
        <a:bodyPr/>
        <a:lstStyle/>
        <a:p>
          <a:endParaRPr lang="pl-PL"/>
        </a:p>
      </dgm:t>
    </dgm:pt>
    <dgm:pt modelId="{D10ED6BB-067A-4253-9887-687BBF9198EC}" type="sibTrans" cxnId="{7594CA1D-E560-4F6C-B756-663FEBFFE2A1}">
      <dgm:prSet/>
      <dgm:spPr/>
      <dgm:t>
        <a:bodyPr/>
        <a:lstStyle/>
        <a:p>
          <a:endParaRPr lang="pl-PL"/>
        </a:p>
      </dgm:t>
    </dgm:pt>
    <dgm:pt modelId="{AFCE33CC-2FD4-419E-81E7-B5BCCB3B6884}">
      <dgm:prSet phldrT="[Tekst]"/>
      <dgm:spPr/>
      <dgm:t>
        <a:bodyPr/>
        <a:lstStyle/>
        <a:p>
          <a:r>
            <a:rPr lang="pl-PL" dirty="0"/>
            <a:t>3</a:t>
          </a:r>
        </a:p>
      </dgm:t>
    </dgm:pt>
    <dgm:pt modelId="{CFC4AC4D-33E4-43B5-AC3A-F4DCC7DB633D}" type="parTrans" cxnId="{37660627-11C4-48E9-B975-8CC7FA716526}">
      <dgm:prSet/>
      <dgm:spPr/>
      <dgm:t>
        <a:bodyPr/>
        <a:lstStyle/>
        <a:p>
          <a:endParaRPr lang="pl-PL"/>
        </a:p>
      </dgm:t>
    </dgm:pt>
    <dgm:pt modelId="{73AF1865-F881-4C23-BDFC-DC0CE90394CC}" type="sibTrans" cxnId="{37660627-11C4-48E9-B975-8CC7FA716526}">
      <dgm:prSet/>
      <dgm:spPr/>
      <dgm:t>
        <a:bodyPr/>
        <a:lstStyle/>
        <a:p>
          <a:endParaRPr lang="pl-PL"/>
        </a:p>
      </dgm:t>
    </dgm:pt>
    <dgm:pt modelId="{42A33A17-7271-4194-832A-8270499EBBD3}">
      <dgm:prSet phldrT="[Tekst]"/>
      <dgm:spPr/>
      <dgm:t>
        <a:bodyPr/>
        <a:lstStyle/>
        <a:p>
          <a:pPr>
            <a:buNone/>
          </a:pPr>
          <a:r>
            <a:rPr lang="pl-PL" dirty="0"/>
            <a:t>Sprawdź jaką stronę odwiedzasz</a:t>
          </a:r>
        </a:p>
      </dgm:t>
    </dgm:pt>
    <dgm:pt modelId="{3BFFBDAA-FE4F-49CE-AFED-3F8F92FADDED}" type="parTrans" cxnId="{4CE47093-9E40-4D1E-B8DB-0A6A5C11A7C5}">
      <dgm:prSet/>
      <dgm:spPr/>
      <dgm:t>
        <a:bodyPr/>
        <a:lstStyle/>
        <a:p>
          <a:endParaRPr lang="pl-PL"/>
        </a:p>
      </dgm:t>
    </dgm:pt>
    <dgm:pt modelId="{CCE7B864-DC48-444C-B471-9E315D61D91D}" type="sibTrans" cxnId="{4CE47093-9E40-4D1E-B8DB-0A6A5C11A7C5}">
      <dgm:prSet/>
      <dgm:spPr/>
      <dgm:t>
        <a:bodyPr/>
        <a:lstStyle/>
        <a:p>
          <a:endParaRPr lang="pl-PL"/>
        </a:p>
      </dgm:t>
    </dgm:pt>
    <dgm:pt modelId="{E537054E-4B1D-4942-B1C4-4A4AB64806A4}">
      <dgm:prSet phldrT="[Tekst]"/>
      <dgm:spPr/>
      <dgm:t>
        <a:bodyPr/>
        <a:lstStyle/>
        <a:p>
          <a:r>
            <a:rPr lang="pl-PL" dirty="0"/>
            <a:t>4</a:t>
          </a:r>
        </a:p>
      </dgm:t>
    </dgm:pt>
    <dgm:pt modelId="{CC4F4799-A2E9-4B6B-97F8-E1D86C5A357A}" type="parTrans" cxnId="{8C5DA4E5-174A-4011-A2C8-4933AAE8088D}">
      <dgm:prSet/>
      <dgm:spPr/>
      <dgm:t>
        <a:bodyPr/>
        <a:lstStyle/>
        <a:p>
          <a:endParaRPr lang="pl-PL"/>
        </a:p>
      </dgm:t>
    </dgm:pt>
    <dgm:pt modelId="{D2896808-1A0D-4CAF-8068-CFE858C646D6}" type="sibTrans" cxnId="{8C5DA4E5-174A-4011-A2C8-4933AAE8088D}">
      <dgm:prSet/>
      <dgm:spPr/>
      <dgm:t>
        <a:bodyPr/>
        <a:lstStyle/>
        <a:p>
          <a:endParaRPr lang="pl-PL"/>
        </a:p>
      </dgm:t>
    </dgm:pt>
    <dgm:pt modelId="{C3761D4E-2252-49C8-ACC4-F34D4FB95389}">
      <dgm:prSet phldrT="[Tekst]"/>
      <dgm:spPr/>
      <dgm:t>
        <a:bodyPr/>
        <a:lstStyle/>
        <a:p>
          <a:r>
            <a:rPr lang="pl-PL" dirty="0"/>
            <a:t>5</a:t>
          </a:r>
        </a:p>
      </dgm:t>
    </dgm:pt>
    <dgm:pt modelId="{7802FD5E-46CE-4403-9758-37A82B61FFE1}" type="parTrans" cxnId="{120C526B-37BC-4E9F-BCBA-89570E3B16CD}">
      <dgm:prSet/>
      <dgm:spPr/>
      <dgm:t>
        <a:bodyPr/>
        <a:lstStyle/>
        <a:p>
          <a:endParaRPr lang="pl-PL"/>
        </a:p>
      </dgm:t>
    </dgm:pt>
    <dgm:pt modelId="{121D6230-58EC-4B68-BB79-4744AF2CD921}" type="sibTrans" cxnId="{120C526B-37BC-4E9F-BCBA-89570E3B16CD}">
      <dgm:prSet/>
      <dgm:spPr/>
      <dgm:t>
        <a:bodyPr/>
        <a:lstStyle/>
        <a:p>
          <a:endParaRPr lang="pl-PL"/>
        </a:p>
      </dgm:t>
    </dgm:pt>
    <dgm:pt modelId="{E17EEDC1-0C8A-44A0-A86C-B91FAF07FAB2}">
      <dgm:prSet phldrT="[Tekst]"/>
      <dgm:spPr/>
      <dgm:t>
        <a:bodyPr/>
        <a:lstStyle/>
        <a:p>
          <a:pPr>
            <a:buNone/>
          </a:pPr>
          <a:r>
            <a:rPr lang="pl-PL" dirty="0"/>
            <a:t>Publiczny Hot-spot</a:t>
          </a:r>
        </a:p>
      </dgm:t>
    </dgm:pt>
    <dgm:pt modelId="{8FA5861F-3A64-432F-A685-CDDB6D4F7073}" type="parTrans" cxnId="{3443E0FA-5C4F-4AB2-A3CE-30ABF59FEF02}">
      <dgm:prSet/>
      <dgm:spPr/>
      <dgm:t>
        <a:bodyPr/>
        <a:lstStyle/>
        <a:p>
          <a:endParaRPr lang="pl-PL"/>
        </a:p>
      </dgm:t>
    </dgm:pt>
    <dgm:pt modelId="{1D94BD98-F5D2-4003-B5D8-586AA959DFFA}" type="sibTrans" cxnId="{3443E0FA-5C4F-4AB2-A3CE-30ABF59FEF02}">
      <dgm:prSet/>
      <dgm:spPr/>
      <dgm:t>
        <a:bodyPr/>
        <a:lstStyle/>
        <a:p>
          <a:endParaRPr lang="pl-PL"/>
        </a:p>
      </dgm:t>
    </dgm:pt>
    <dgm:pt modelId="{9886D285-602B-40C7-A24B-2E8C230D7EBD}">
      <dgm:prSet phldrT="[Tekst]"/>
      <dgm:spPr/>
      <dgm:t>
        <a:bodyPr/>
        <a:lstStyle/>
        <a:p>
          <a:r>
            <a:rPr lang="pl-PL" dirty="0"/>
            <a:t>6</a:t>
          </a:r>
        </a:p>
      </dgm:t>
    </dgm:pt>
    <dgm:pt modelId="{D2DD4457-A0E4-44B6-ACD1-F48A55963F32}" type="parTrans" cxnId="{65D3664B-F74B-4E87-836A-0A590B36387B}">
      <dgm:prSet/>
      <dgm:spPr/>
      <dgm:t>
        <a:bodyPr/>
        <a:lstStyle/>
        <a:p>
          <a:endParaRPr lang="pl-PL"/>
        </a:p>
      </dgm:t>
    </dgm:pt>
    <dgm:pt modelId="{D9F22670-B1A7-4A51-8CC1-E183981723AB}" type="sibTrans" cxnId="{65D3664B-F74B-4E87-836A-0A590B36387B}">
      <dgm:prSet/>
      <dgm:spPr/>
      <dgm:t>
        <a:bodyPr/>
        <a:lstStyle/>
        <a:p>
          <a:endParaRPr lang="pl-PL"/>
        </a:p>
      </dgm:t>
    </dgm:pt>
    <dgm:pt modelId="{938E907B-8FD5-4477-8422-ABA1D04D0ADF}">
      <dgm:prSet phldrT="[Tekst]"/>
      <dgm:spPr/>
      <dgm:t>
        <a:bodyPr/>
        <a:lstStyle/>
        <a:p>
          <a:pPr>
            <a:buNone/>
          </a:pPr>
          <a:r>
            <a:rPr lang="pl-PL" dirty="0"/>
            <a:t>Spam i </a:t>
          </a:r>
          <a:r>
            <a:rPr lang="pl-PL" dirty="0" err="1"/>
            <a:t>phishing</a:t>
          </a:r>
          <a:endParaRPr lang="pl-PL" dirty="0"/>
        </a:p>
      </dgm:t>
    </dgm:pt>
    <dgm:pt modelId="{31E98CBC-4F63-451D-91CA-9A23A71D6758}" type="parTrans" cxnId="{31D10E49-2336-45CF-AFCD-0F18380A8716}">
      <dgm:prSet/>
      <dgm:spPr/>
      <dgm:t>
        <a:bodyPr/>
        <a:lstStyle/>
        <a:p>
          <a:endParaRPr lang="pl-PL"/>
        </a:p>
      </dgm:t>
    </dgm:pt>
    <dgm:pt modelId="{9CABCA49-1619-4EB7-949D-1B752AAC056D}" type="sibTrans" cxnId="{31D10E49-2336-45CF-AFCD-0F18380A8716}">
      <dgm:prSet/>
      <dgm:spPr/>
      <dgm:t>
        <a:bodyPr/>
        <a:lstStyle/>
        <a:p>
          <a:endParaRPr lang="pl-PL"/>
        </a:p>
      </dgm:t>
    </dgm:pt>
    <dgm:pt modelId="{574BD63B-8C6A-4852-9C6C-F64E9C8BB590}">
      <dgm:prSet phldrT="[Tekst]"/>
      <dgm:spPr/>
      <dgm:t>
        <a:bodyPr/>
        <a:lstStyle/>
        <a:p>
          <a:r>
            <a:rPr lang="pl-PL" dirty="0"/>
            <a:t>7</a:t>
          </a:r>
        </a:p>
      </dgm:t>
    </dgm:pt>
    <dgm:pt modelId="{173833D8-94FC-474E-962E-92A6575F8C55}" type="parTrans" cxnId="{FF8998F4-E93D-432B-8D06-7BA9B4CD0C9A}">
      <dgm:prSet/>
      <dgm:spPr/>
      <dgm:t>
        <a:bodyPr/>
        <a:lstStyle/>
        <a:p>
          <a:endParaRPr lang="pl-PL"/>
        </a:p>
      </dgm:t>
    </dgm:pt>
    <dgm:pt modelId="{688259B0-85C5-4366-9071-6F797AAED31E}" type="sibTrans" cxnId="{FF8998F4-E93D-432B-8D06-7BA9B4CD0C9A}">
      <dgm:prSet/>
      <dgm:spPr/>
      <dgm:t>
        <a:bodyPr/>
        <a:lstStyle/>
        <a:p>
          <a:endParaRPr lang="pl-PL"/>
        </a:p>
      </dgm:t>
    </dgm:pt>
    <dgm:pt modelId="{82AA8143-3486-4102-9A40-02B4C15F290E}">
      <dgm:prSet phldrT="[Tekst]"/>
      <dgm:spPr/>
      <dgm:t>
        <a:bodyPr/>
        <a:lstStyle/>
        <a:p>
          <a:pPr>
            <a:buNone/>
          </a:pPr>
          <a:r>
            <a:rPr lang="pl-PL" dirty="0"/>
            <a:t>Aktualizacja programów</a:t>
          </a:r>
        </a:p>
      </dgm:t>
    </dgm:pt>
    <dgm:pt modelId="{DF03509C-60CA-4C46-90AD-A90087BC2047}" type="parTrans" cxnId="{9B6E5BA4-E3EA-466D-9AA8-166FB73EF2CD}">
      <dgm:prSet/>
      <dgm:spPr/>
      <dgm:t>
        <a:bodyPr/>
        <a:lstStyle/>
        <a:p>
          <a:endParaRPr lang="pl-PL"/>
        </a:p>
      </dgm:t>
    </dgm:pt>
    <dgm:pt modelId="{16557F9A-61A5-4E5D-8486-7C21F426209B}" type="sibTrans" cxnId="{9B6E5BA4-E3EA-466D-9AA8-166FB73EF2CD}">
      <dgm:prSet/>
      <dgm:spPr/>
      <dgm:t>
        <a:bodyPr/>
        <a:lstStyle/>
        <a:p>
          <a:endParaRPr lang="pl-PL"/>
        </a:p>
      </dgm:t>
    </dgm:pt>
    <dgm:pt modelId="{ACB74511-C100-455E-833E-001D50AD3608}">
      <dgm:prSet phldrT="[Tekst]"/>
      <dgm:spPr/>
      <dgm:t>
        <a:bodyPr/>
        <a:lstStyle/>
        <a:p>
          <a:pPr>
            <a:buNone/>
          </a:pPr>
          <a:r>
            <a:rPr lang="pl-PL" dirty="0"/>
            <a:t>Nie ufaj nowym znajomością w Internecie</a:t>
          </a:r>
        </a:p>
      </dgm:t>
    </dgm:pt>
    <dgm:pt modelId="{8243562D-DF14-45F3-9984-45D04BEB85B8}" type="parTrans" cxnId="{8D9BBBE4-54D4-40CF-A08D-EC6A89A5AF47}">
      <dgm:prSet/>
      <dgm:spPr/>
      <dgm:t>
        <a:bodyPr/>
        <a:lstStyle/>
        <a:p>
          <a:endParaRPr lang="pl-PL"/>
        </a:p>
      </dgm:t>
    </dgm:pt>
    <dgm:pt modelId="{62807DAA-691D-46DB-B65E-04B60B6F243A}" type="sibTrans" cxnId="{8D9BBBE4-54D4-40CF-A08D-EC6A89A5AF47}">
      <dgm:prSet/>
      <dgm:spPr/>
      <dgm:t>
        <a:bodyPr/>
        <a:lstStyle/>
        <a:p>
          <a:endParaRPr lang="pl-PL"/>
        </a:p>
      </dgm:t>
    </dgm:pt>
    <dgm:pt modelId="{BC2E1CF0-2F5B-402C-A8FD-18E519F6CE6F}" type="pres">
      <dgm:prSet presAssocID="{6E5F8684-0D13-40A9-91BA-1A6164110560}" presName="linearFlow" presStyleCnt="0">
        <dgm:presLayoutVars>
          <dgm:dir/>
          <dgm:animLvl val="lvl"/>
          <dgm:resizeHandles val="exact"/>
        </dgm:presLayoutVars>
      </dgm:prSet>
      <dgm:spPr/>
    </dgm:pt>
    <dgm:pt modelId="{750DDE67-5D9B-4984-A65E-AD23E7FAE157}" type="pres">
      <dgm:prSet presAssocID="{B7E550AC-1E72-4E52-9767-D6F565E3FD32}" presName="composite" presStyleCnt="0"/>
      <dgm:spPr/>
    </dgm:pt>
    <dgm:pt modelId="{5F5A6568-EF5A-47F8-961C-FA9D1FE608AE}" type="pres">
      <dgm:prSet presAssocID="{B7E550AC-1E72-4E52-9767-D6F565E3FD32}" presName="parentText" presStyleLbl="alignNode1" presStyleIdx="0" presStyleCnt="7">
        <dgm:presLayoutVars>
          <dgm:chMax val="1"/>
          <dgm:bulletEnabled val="1"/>
        </dgm:presLayoutVars>
      </dgm:prSet>
      <dgm:spPr/>
    </dgm:pt>
    <dgm:pt modelId="{3B6B684D-3A74-4E61-B78E-21B258E54890}" type="pres">
      <dgm:prSet presAssocID="{B7E550AC-1E72-4E52-9767-D6F565E3FD32}" presName="descendantText" presStyleLbl="alignAcc1" presStyleIdx="0" presStyleCnt="7">
        <dgm:presLayoutVars>
          <dgm:bulletEnabled val="1"/>
        </dgm:presLayoutVars>
      </dgm:prSet>
      <dgm:spPr/>
    </dgm:pt>
    <dgm:pt modelId="{ED95E4E2-D911-444D-948A-71AEE5F3B933}" type="pres">
      <dgm:prSet presAssocID="{97054882-43A8-480F-B5AB-83C15FBFE86B}" presName="sp" presStyleCnt="0"/>
      <dgm:spPr/>
    </dgm:pt>
    <dgm:pt modelId="{D3EAACA9-36CC-4467-94D2-42D9BCE00FD2}" type="pres">
      <dgm:prSet presAssocID="{450670C0-03F6-4145-B7CF-149F6274B5D2}" presName="composite" presStyleCnt="0"/>
      <dgm:spPr/>
    </dgm:pt>
    <dgm:pt modelId="{166E064B-7528-4DFB-9BE2-C0AD7CBCE87E}" type="pres">
      <dgm:prSet presAssocID="{450670C0-03F6-4145-B7CF-149F6274B5D2}" presName="parentText" presStyleLbl="alignNode1" presStyleIdx="1" presStyleCnt="7">
        <dgm:presLayoutVars>
          <dgm:chMax val="1"/>
          <dgm:bulletEnabled val="1"/>
        </dgm:presLayoutVars>
      </dgm:prSet>
      <dgm:spPr/>
    </dgm:pt>
    <dgm:pt modelId="{22960767-5D2D-4EEB-BB48-DBA6C812E3F3}" type="pres">
      <dgm:prSet presAssocID="{450670C0-03F6-4145-B7CF-149F6274B5D2}" presName="descendantText" presStyleLbl="alignAcc1" presStyleIdx="1" presStyleCnt="7">
        <dgm:presLayoutVars>
          <dgm:bulletEnabled val="1"/>
        </dgm:presLayoutVars>
      </dgm:prSet>
      <dgm:spPr/>
    </dgm:pt>
    <dgm:pt modelId="{47BCD002-6CC0-466E-9781-7CAA1BF33C02}" type="pres">
      <dgm:prSet presAssocID="{94BDAF81-F218-4C89-8CD7-8EB4A1F050B7}" presName="sp" presStyleCnt="0"/>
      <dgm:spPr/>
    </dgm:pt>
    <dgm:pt modelId="{97FB66C5-C9BE-464A-9AD9-21E870AD3324}" type="pres">
      <dgm:prSet presAssocID="{AFCE33CC-2FD4-419E-81E7-B5BCCB3B6884}" presName="composite" presStyleCnt="0"/>
      <dgm:spPr/>
    </dgm:pt>
    <dgm:pt modelId="{FFCA91CA-44E8-4BAE-833F-D36C9F35534D}" type="pres">
      <dgm:prSet presAssocID="{AFCE33CC-2FD4-419E-81E7-B5BCCB3B6884}" presName="parentText" presStyleLbl="alignNode1" presStyleIdx="2" presStyleCnt="7">
        <dgm:presLayoutVars>
          <dgm:chMax val="1"/>
          <dgm:bulletEnabled val="1"/>
        </dgm:presLayoutVars>
      </dgm:prSet>
      <dgm:spPr/>
    </dgm:pt>
    <dgm:pt modelId="{527DD463-0621-43FF-82FA-CD08992EB7BE}" type="pres">
      <dgm:prSet presAssocID="{AFCE33CC-2FD4-419E-81E7-B5BCCB3B6884}" presName="descendantText" presStyleLbl="alignAcc1" presStyleIdx="2" presStyleCnt="7">
        <dgm:presLayoutVars>
          <dgm:bulletEnabled val="1"/>
        </dgm:presLayoutVars>
      </dgm:prSet>
      <dgm:spPr/>
    </dgm:pt>
    <dgm:pt modelId="{524B7B62-42B9-43BB-B591-8B639C2EAD41}" type="pres">
      <dgm:prSet presAssocID="{73AF1865-F881-4C23-BDFC-DC0CE90394CC}" presName="sp" presStyleCnt="0"/>
      <dgm:spPr/>
    </dgm:pt>
    <dgm:pt modelId="{4505D835-5E80-4E7D-BE0D-EC39FDC05DD1}" type="pres">
      <dgm:prSet presAssocID="{E537054E-4B1D-4942-B1C4-4A4AB64806A4}" presName="composite" presStyleCnt="0"/>
      <dgm:spPr/>
    </dgm:pt>
    <dgm:pt modelId="{D4C5F2BD-82BC-48BD-AC9D-8A5E314AA070}" type="pres">
      <dgm:prSet presAssocID="{E537054E-4B1D-4942-B1C4-4A4AB64806A4}" presName="parentText" presStyleLbl="alignNode1" presStyleIdx="3" presStyleCnt="7">
        <dgm:presLayoutVars>
          <dgm:chMax val="1"/>
          <dgm:bulletEnabled val="1"/>
        </dgm:presLayoutVars>
      </dgm:prSet>
      <dgm:spPr/>
    </dgm:pt>
    <dgm:pt modelId="{4BB9676C-74B1-4EF1-9E8F-0B9791A23C19}" type="pres">
      <dgm:prSet presAssocID="{E537054E-4B1D-4942-B1C4-4A4AB64806A4}" presName="descendantText" presStyleLbl="alignAcc1" presStyleIdx="3" presStyleCnt="7">
        <dgm:presLayoutVars>
          <dgm:bulletEnabled val="1"/>
        </dgm:presLayoutVars>
      </dgm:prSet>
      <dgm:spPr/>
    </dgm:pt>
    <dgm:pt modelId="{EA673C93-C700-4DAD-8810-6FAD0B95B89F}" type="pres">
      <dgm:prSet presAssocID="{D2896808-1A0D-4CAF-8068-CFE858C646D6}" presName="sp" presStyleCnt="0"/>
      <dgm:spPr/>
    </dgm:pt>
    <dgm:pt modelId="{79138F96-43BC-473C-BB4B-05BC49D38464}" type="pres">
      <dgm:prSet presAssocID="{C3761D4E-2252-49C8-ACC4-F34D4FB95389}" presName="composite" presStyleCnt="0"/>
      <dgm:spPr/>
    </dgm:pt>
    <dgm:pt modelId="{EB02F8FD-B9AD-4ED8-8C57-F82904482018}" type="pres">
      <dgm:prSet presAssocID="{C3761D4E-2252-49C8-ACC4-F34D4FB95389}" presName="parentText" presStyleLbl="alignNode1" presStyleIdx="4" presStyleCnt="7">
        <dgm:presLayoutVars>
          <dgm:chMax val="1"/>
          <dgm:bulletEnabled val="1"/>
        </dgm:presLayoutVars>
      </dgm:prSet>
      <dgm:spPr/>
    </dgm:pt>
    <dgm:pt modelId="{A0121DB2-BB82-4340-9151-17816B2FF7E7}" type="pres">
      <dgm:prSet presAssocID="{C3761D4E-2252-49C8-ACC4-F34D4FB95389}" presName="descendantText" presStyleLbl="alignAcc1" presStyleIdx="4" presStyleCnt="7">
        <dgm:presLayoutVars>
          <dgm:bulletEnabled val="1"/>
        </dgm:presLayoutVars>
      </dgm:prSet>
      <dgm:spPr/>
    </dgm:pt>
    <dgm:pt modelId="{628C2F99-6D21-4DE2-AB1F-EFE59319E5E9}" type="pres">
      <dgm:prSet presAssocID="{121D6230-58EC-4B68-BB79-4744AF2CD921}" presName="sp" presStyleCnt="0"/>
      <dgm:spPr/>
    </dgm:pt>
    <dgm:pt modelId="{9E2D9164-675F-42E5-803F-8D6C74F3F49B}" type="pres">
      <dgm:prSet presAssocID="{9886D285-602B-40C7-A24B-2E8C230D7EBD}" presName="composite" presStyleCnt="0"/>
      <dgm:spPr/>
    </dgm:pt>
    <dgm:pt modelId="{B85A5242-E977-4F4E-83CD-FA088F726BE2}" type="pres">
      <dgm:prSet presAssocID="{9886D285-602B-40C7-A24B-2E8C230D7EBD}" presName="parentText" presStyleLbl="alignNode1" presStyleIdx="5" presStyleCnt="7">
        <dgm:presLayoutVars>
          <dgm:chMax val="1"/>
          <dgm:bulletEnabled val="1"/>
        </dgm:presLayoutVars>
      </dgm:prSet>
      <dgm:spPr/>
    </dgm:pt>
    <dgm:pt modelId="{F9CA48FF-F084-4196-B26F-01516E6FFDBF}" type="pres">
      <dgm:prSet presAssocID="{9886D285-602B-40C7-A24B-2E8C230D7EBD}" presName="descendantText" presStyleLbl="alignAcc1" presStyleIdx="5" presStyleCnt="7">
        <dgm:presLayoutVars>
          <dgm:bulletEnabled val="1"/>
        </dgm:presLayoutVars>
      </dgm:prSet>
      <dgm:spPr/>
    </dgm:pt>
    <dgm:pt modelId="{D096AE32-6946-442C-B0A1-11B7A8EAB71C}" type="pres">
      <dgm:prSet presAssocID="{D9F22670-B1A7-4A51-8CC1-E183981723AB}" presName="sp" presStyleCnt="0"/>
      <dgm:spPr/>
    </dgm:pt>
    <dgm:pt modelId="{F346B7B6-69F0-4C7B-9AAB-347D56FB54A8}" type="pres">
      <dgm:prSet presAssocID="{574BD63B-8C6A-4852-9C6C-F64E9C8BB590}" presName="composite" presStyleCnt="0"/>
      <dgm:spPr/>
    </dgm:pt>
    <dgm:pt modelId="{E6B6FCCF-EBAE-4FA3-9DF8-BC896EDC7160}" type="pres">
      <dgm:prSet presAssocID="{574BD63B-8C6A-4852-9C6C-F64E9C8BB590}" presName="parentText" presStyleLbl="alignNode1" presStyleIdx="6" presStyleCnt="7">
        <dgm:presLayoutVars>
          <dgm:chMax val="1"/>
          <dgm:bulletEnabled val="1"/>
        </dgm:presLayoutVars>
      </dgm:prSet>
      <dgm:spPr/>
    </dgm:pt>
    <dgm:pt modelId="{13A2AE67-A665-408C-976F-20C7DF2B0DCC}" type="pres">
      <dgm:prSet presAssocID="{574BD63B-8C6A-4852-9C6C-F64E9C8BB590}" presName="descendantText" presStyleLbl="alignAcc1" presStyleIdx="6" presStyleCnt="7">
        <dgm:presLayoutVars>
          <dgm:bulletEnabled val="1"/>
        </dgm:presLayoutVars>
      </dgm:prSet>
      <dgm:spPr/>
    </dgm:pt>
  </dgm:ptLst>
  <dgm:cxnLst>
    <dgm:cxn modelId="{046A6703-AB93-4CD8-92D5-06AB014C7BD8}" type="presOf" srcId="{9886D285-602B-40C7-A24B-2E8C230D7EBD}" destId="{B85A5242-E977-4F4E-83CD-FA088F726BE2}" srcOrd="0" destOrd="0" presId="urn:microsoft.com/office/officeart/2005/8/layout/chevron2"/>
    <dgm:cxn modelId="{DEBF8A03-863C-4989-A6C9-E3F895789B7A}" type="presOf" srcId="{789C170B-E231-4F02-92E4-5342033EE3ED}" destId="{22960767-5D2D-4EEB-BB48-DBA6C812E3F3}" srcOrd="0" destOrd="0" presId="urn:microsoft.com/office/officeart/2005/8/layout/chevron2"/>
    <dgm:cxn modelId="{7594CA1D-E560-4F6C-B756-663FEBFFE2A1}" srcId="{450670C0-03F6-4145-B7CF-149F6274B5D2}" destId="{789C170B-E231-4F02-92E4-5342033EE3ED}" srcOrd="0" destOrd="0" parTransId="{CD50A5C5-8CEE-4C3D-A21F-72B9ECFF91C2}" sibTransId="{D10ED6BB-067A-4253-9887-687BBF9198EC}"/>
    <dgm:cxn modelId="{485EBB1F-6714-44EB-8E24-805414DB2302}" type="presOf" srcId="{ACB74511-C100-455E-833E-001D50AD3608}" destId="{13A2AE67-A665-408C-976F-20C7DF2B0DCC}" srcOrd="0" destOrd="0" presId="urn:microsoft.com/office/officeart/2005/8/layout/chevron2"/>
    <dgm:cxn modelId="{72D1A625-D52A-4503-B969-68CCC4B2AB75}" type="presOf" srcId="{B7E550AC-1E72-4E52-9767-D6F565E3FD32}" destId="{5F5A6568-EF5A-47F8-961C-FA9D1FE608AE}" srcOrd="0" destOrd="0" presId="urn:microsoft.com/office/officeart/2005/8/layout/chevron2"/>
    <dgm:cxn modelId="{37660627-11C4-48E9-B975-8CC7FA716526}" srcId="{6E5F8684-0D13-40A9-91BA-1A6164110560}" destId="{AFCE33CC-2FD4-419E-81E7-B5BCCB3B6884}" srcOrd="2" destOrd="0" parTransId="{CFC4AC4D-33E4-43B5-AC3A-F4DCC7DB633D}" sibTransId="{73AF1865-F881-4C23-BDFC-DC0CE90394CC}"/>
    <dgm:cxn modelId="{9438042B-F2E9-486F-8DEE-4C7805CB280B}" type="presOf" srcId="{42A33A17-7271-4194-832A-8270499EBBD3}" destId="{527DD463-0621-43FF-82FA-CD08992EB7BE}" srcOrd="0" destOrd="0" presId="urn:microsoft.com/office/officeart/2005/8/layout/chevron2"/>
    <dgm:cxn modelId="{76A4042D-FE08-4ED2-88B4-0E9412CDD5CE}" type="presOf" srcId="{E537054E-4B1D-4942-B1C4-4A4AB64806A4}" destId="{D4C5F2BD-82BC-48BD-AC9D-8A5E314AA070}" srcOrd="0" destOrd="0" presId="urn:microsoft.com/office/officeart/2005/8/layout/chevron2"/>
    <dgm:cxn modelId="{5FCE5535-0E4A-4EC0-8ECE-263B28F1CF98}" srcId="{B7E550AC-1E72-4E52-9767-D6F565E3FD32}" destId="{E14EF0EC-A375-4D02-914E-3B586B5197E6}" srcOrd="0" destOrd="0" parTransId="{4F7AA652-C138-419D-B312-FCE5C93C872C}" sibTransId="{358ECB58-50E2-45E1-9A00-3549AAEEDA88}"/>
    <dgm:cxn modelId="{E34D4F38-DDF8-4384-BFB7-78287B5B373E}" type="presOf" srcId="{450670C0-03F6-4145-B7CF-149F6274B5D2}" destId="{166E064B-7528-4DFB-9BE2-C0AD7CBCE87E}" srcOrd="0" destOrd="0" presId="urn:microsoft.com/office/officeart/2005/8/layout/chevron2"/>
    <dgm:cxn modelId="{ED32105C-6B98-409E-A505-B0F6948F84CB}" type="presOf" srcId="{AFCE33CC-2FD4-419E-81E7-B5BCCB3B6884}" destId="{FFCA91CA-44E8-4BAE-833F-D36C9F35534D}" srcOrd="0" destOrd="0" presId="urn:microsoft.com/office/officeart/2005/8/layout/chevron2"/>
    <dgm:cxn modelId="{CC4C5761-592C-4854-B865-71AE6E7BA7F8}" srcId="{6E5F8684-0D13-40A9-91BA-1A6164110560}" destId="{B7E550AC-1E72-4E52-9767-D6F565E3FD32}" srcOrd="0" destOrd="0" parTransId="{B163100B-6990-45CF-B562-B3162E94DAF7}" sibTransId="{97054882-43A8-480F-B5AB-83C15FBFE86B}"/>
    <dgm:cxn modelId="{12B89961-113B-4348-AFEF-756FE943110E}" type="presOf" srcId="{E17EEDC1-0C8A-44A0-A86C-B91FAF07FAB2}" destId="{4BB9676C-74B1-4EF1-9E8F-0B9791A23C19}" srcOrd="0" destOrd="0" presId="urn:microsoft.com/office/officeart/2005/8/layout/chevron2"/>
    <dgm:cxn modelId="{2F2D1B66-36E0-4332-9274-471A47DB1C98}" type="presOf" srcId="{82AA8143-3486-4102-9A40-02B4C15F290E}" destId="{F9CA48FF-F084-4196-B26F-01516E6FFDBF}" srcOrd="0" destOrd="0" presId="urn:microsoft.com/office/officeart/2005/8/layout/chevron2"/>
    <dgm:cxn modelId="{31D10E49-2336-45CF-AFCD-0F18380A8716}" srcId="{C3761D4E-2252-49C8-ACC4-F34D4FB95389}" destId="{938E907B-8FD5-4477-8422-ABA1D04D0ADF}" srcOrd="0" destOrd="0" parTransId="{31E98CBC-4F63-451D-91CA-9A23A71D6758}" sibTransId="{9CABCA49-1619-4EB7-949D-1B752AAC056D}"/>
    <dgm:cxn modelId="{65D3664B-F74B-4E87-836A-0A590B36387B}" srcId="{6E5F8684-0D13-40A9-91BA-1A6164110560}" destId="{9886D285-602B-40C7-A24B-2E8C230D7EBD}" srcOrd="5" destOrd="0" parTransId="{D2DD4457-A0E4-44B6-ACD1-F48A55963F32}" sibTransId="{D9F22670-B1A7-4A51-8CC1-E183981723AB}"/>
    <dgm:cxn modelId="{120C526B-37BC-4E9F-BCBA-89570E3B16CD}" srcId="{6E5F8684-0D13-40A9-91BA-1A6164110560}" destId="{C3761D4E-2252-49C8-ACC4-F34D4FB95389}" srcOrd="4" destOrd="0" parTransId="{7802FD5E-46CE-4403-9758-37A82B61FFE1}" sibTransId="{121D6230-58EC-4B68-BB79-4744AF2CD921}"/>
    <dgm:cxn modelId="{39697A70-C7C7-44F0-986C-032F0931F3C3}" type="presOf" srcId="{938E907B-8FD5-4477-8422-ABA1D04D0ADF}" destId="{A0121DB2-BB82-4340-9151-17816B2FF7E7}" srcOrd="0" destOrd="0" presId="urn:microsoft.com/office/officeart/2005/8/layout/chevron2"/>
    <dgm:cxn modelId="{20D83A71-6213-41A6-8CA7-9414BFB910C9}" type="presOf" srcId="{6E5F8684-0D13-40A9-91BA-1A6164110560}" destId="{BC2E1CF0-2F5B-402C-A8FD-18E519F6CE6F}" srcOrd="0" destOrd="0" presId="urn:microsoft.com/office/officeart/2005/8/layout/chevron2"/>
    <dgm:cxn modelId="{04BA4171-2369-4CC2-9C07-2E156A94BC85}" type="presOf" srcId="{574BD63B-8C6A-4852-9C6C-F64E9C8BB590}" destId="{E6B6FCCF-EBAE-4FA3-9DF8-BC896EDC7160}" srcOrd="0" destOrd="0" presId="urn:microsoft.com/office/officeart/2005/8/layout/chevron2"/>
    <dgm:cxn modelId="{AF34DB7E-4970-4DA6-ABE6-A3211175E8E6}" type="presOf" srcId="{E14EF0EC-A375-4D02-914E-3B586B5197E6}" destId="{3B6B684D-3A74-4E61-B78E-21B258E54890}" srcOrd="0" destOrd="0" presId="urn:microsoft.com/office/officeart/2005/8/layout/chevron2"/>
    <dgm:cxn modelId="{4CE47093-9E40-4D1E-B8DB-0A6A5C11A7C5}" srcId="{AFCE33CC-2FD4-419E-81E7-B5BCCB3B6884}" destId="{42A33A17-7271-4194-832A-8270499EBBD3}" srcOrd="0" destOrd="0" parTransId="{3BFFBDAA-FE4F-49CE-AFED-3F8F92FADDED}" sibTransId="{CCE7B864-DC48-444C-B471-9E315D61D91D}"/>
    <dgm:cxn modelId="{9B6E5BA4-E3EA-466D-9AA8-166FB73EF2CD}" srcId="{9886D285-602B-40C7-A24B-2E8C230D7EBD}" destId="{82AA8143-3486-4102-9A40-02B4C15F290E}" srcOrd="0" destOrd="0" parTransId="{DF03509C-60CA-4C46-90AD-A90087BC2047}" sibTransId="{16557F9A-61A5-4E5D-8486-7C21F426209B}"/>
    <dgm:cxn modelId="{29C3CDDE-9336-43D7-8AED-6A24700C79A6}" srcId="{6E5F8684-0D13-40A9-91BA-1A6164110560}" destId="{450670C0-03F6-4145-B7CF-149F6274B5D2}" srcOrd="1" destOrd="0" parTransId="{0B695EF5-A3B3-4169-BAA9-91D98DA01F30}" sibTransId="{94BDAF81-F218-4C89-8CD7-8EB4A1F050B7}"/>
    <dgm:cxn modelId="{8D9BBBE4-54D4-40CF-A08D-EC6A89A5AF47}" srcId="{574BD63B-8C6A-4852-9C6C-F64E9C8BB590}" destId="{ACB74511-C100-455E-833E-001D50AD3608}" srcOrd="0" destOrd="0" parTransId="{8243562D-DF14-45F3-9984-45D04BEB85B8}" sibTransId="{62807DAA-691D-46DB-B65E-04B60B6F243A}"/>
    <dgm:cxn modelId="{8C5DA4E5-174A-4011-A2C8-4933AAE8088D}" srcId="{6E5F8684-0D13-40A9-91BA-1A6164110560}" destId="{E537054E-4B1D-4942-B1C4-4A4AB64806A4}" srcOrd="3" destOrd="0" parTransId="{CC4F4799-A2E9-4B6B-97F8-E1D86C5A357A}" sibTransId="{D2896808-1A0D-4CAF-8068-CFE858C646D6}"/>
    <dgm:cxn modelId="{FDF309F4-E185-4406-8D8C-BD18D25E9557}" type="presOf" srcId="{C3761D4E-2252-49C8-ACC4-F34D4FB95389}" destId="{EB02F8FD-B9AD-4ED8-8C57-F82904482018}" srcOrd="0" destOrd="0" presId="urn:microsoft.com/office/officeart/2005/8/layout/chevron2"/>
    <dgm:cxn modelId="{FF8998F4-E93D-432B-8D06-7BA9B4CD0C9A}" srcId="{6E5F8684-0D13-40A9-91BA-1A6164110560}" destId="{574BD63B-8C6A-4852-9C6C-F64E9C8BB590}" srcOrd="6" destOrd="0" parTransId="{173833D8-94FC-474E-962E-92A6575F8C55}" sibTransId="{688259B0-85C5-4366-9071-6F797AAED31E}"/>
    <dgm:cxn modelId="{3443E0FA-5C4F-4AB2-A3CE-30ABF59FEF02}" srcId="{E537054E-4B1D-4942-B1C4-4A4AB64806A4}" destId="{E17EEDC1-0C8A-44A0-A86C-B91FAF07FAB2}" srcOrd="0" destOrd="0" parTransId="{8FA5861F-3A64-432F-A685-CDDB6D4F7073}" sibTransId="{1D94BD98-F5D2-4003-B5D8-586AA959DFFA}"/>
    <dgm:cxn modelId="{B44D18E9-A59A-4775-A223-A0279445016F}" type="presParOf" srcId="{BC2E1CF0-2F5B-402C-A8FD-18E519F6CE6F}" destId="{750DDE67-5D9B-4984-A65E-AD23E7FAE157}" srcOrd="0" destOrd="0" presId="urn:microsoft.com/office/officeart/2005/8/layout/chevron2"/>
    <dgm:cxn modelId="{A415130B-4C33-4874-AEA6-03083F506EC3}" type="presParOf" srcId="{750DDE67-5D9B-4984-A65E-AD23E7FAE157}" destId="{5F5A6568-EF5A-47F8-961C-FA9D1FE608AE}" srcOrd="0" destOrd="0" presId="urn:microsoft.com/office/officeart/2005/8/layout/chevron2"/>
    <dgm:cxn modelId="{81EA72EE-088F-4C29-B6C5-BC7827E78AAA}" type="presParOf" srcId="{750DDE67-5D9B-4984-A65E-AD23E7FAE157}" destId="{3B6B684D-3A74-4E61-B78E-21B258E54890}" srcOrd="1" destOrd="0" presId="urn:microsoft.com/office/officeart/2005/8/layout/chevron2"/>
    <dgm:cxn modelId="{3AD6F99E-7D3E-4C3C-AE95-F9425BA5C276}" type="presParOf" srcId="{BC2E1CF0-2F5B-402C-A8FD-18E519F6CE6F}" destId="{ED95E4E2-D911-444D-948A-71AEE5F3B933}" srcOrd="1" destOrd="0" presId="urn:microsoft.com/office/officeart/2005/8/layout/chevron2"/>
    <dgm:cxn modelId="{D293C2BD-D015-41FE-BBDD-84470E49E108}" type="presParOf" srcId="{BC2E1CF0-2F5B-402C-A8FD-18E519F6CE6F}" destId="{D3EAACA9-36CC-4467-94D2-42D9BCE00FD2}" srcOrd="2" destOrd="0" presId="urn:microsoft.com/office/officeart/2005/8/layout/chevron2"/>
    <dgm:cxn modelId="{125B4C88-1EB8-4E42-BC03-6AF79244C0D8}" type="presParOf" srcId="{D3EAACA9-36CC-4467-94D2-42D9BCE00FD2}" destId="{166E064B-7528-4DFB-9BE2-C0AD7CBCE87E}" srcOrd="0" destOrd="0" presId="urn:microsoft.com/office/officeart/2005/8/layout/chevron2"/>
    <dgm:cxn modelId="{CA737D32-DD3A-4C04-9C89-2C0C907E0AAA}" type="presParOf" srcId="{D3EAACA9-36CC-4467-94D2-42D9BCE00FD2}" destId="{22960767-5D2D-4EEB-BB48-DBA6C812E3F3}" srcOrd="1" destOrd="0" presId="urn:microsoft.com/office/officeart/2005/8/layout/chevron2"/>
    <dgm:cxn modelId="{FCCAA54B-F644-4CFF-8F91-643BFDB96B53}" type="presParOf" srcId="{BC2E1CF0-2F5B-402C-A8FD-18E519F6CE6F}" destId="{47BCD002-6CC0-466E-9781-7CAA1BF33C02}" srcOrd="3" destOrd="0" presId="urn:microsoft.com/office/officeart/2005/8/layout/chevron2"/>
    <dgm:cxn modelId="{2F866D9B-5F2D-4708-9CD5-0986333F7126}" type="presParOf" srcId="{BC2E1CF0-2F5B-402C-A8FD-18E519F6CE6F}" destId="{97FB66C5-C9BE-464A-9AD9-21E870AD3324}" srcOrd="4" destOrd="0" presId="urn:microsoft.com/office/officeart/2005/8/layout/chevron2"/>
    <dgm:cxn modelId="{19452B2D-19CE-451B-BB25-3694CF6F762E}" type="presParOf" srcId="{97FB66C5-C9BE-464A-9AD9-21E870AD3324}" destId="{FFCA91CA-44E8-4BAE-833F-D36C9F35534D}" srcOrd="0" destOrd="0" presId="urn:microsoft.com/office/officeart/2005/8/layout/chevron2"/>
    <dgm:cxn modelId="{94938111-999A-4192-BC22-EECC813FB01A}" type="presParOf" srcId="{97FB66C5-C9BE-464A-9AD9-21E870AD3324}" destId="{527DD463-0621-43FF-82FA-CD08992EB7BE}" srcOrd="1" destOrd="0" presId="urn:microsoft.com/office/officeart/2005/8/layout/chevron2"/>
    <dgm:cxn modelId="{ACABCB0B-FD12-406A-B91D-4DD341A6AB55}" type="presParOf" srcId="{BC2E1CF0-2F5B-402C-A8FD-18E519F6CE6F}" destId="{524B7B62-42B9-43BB-B591-8B639C2EAD41}" srcOrd="5" destOrd="0" presId="urn:microsoft.com/office/officeart/2005/8/layout/chevron2"/>
    <dgm:cxn modelId="{D4AE98AD-2529-47D9-8B08-F2E32DD3D641}" type="presParOf" srcId="{BC2E1CF0-2F5B-402C-A8FD-18E519F6CE6F}" destId="{4505D835-5E80-4E7D-BE0D-EC39FDC05DD1}" srcOrd="6" destOrd="0" presId="urn:microsoft.com/office/officeart/2005/8/layout/chevron2"/>
    <dgm:cxn modelId="{C580C7F0-0912-4E6B-8537-8C6D6FA23E67}" type="presParOf" srcId="{4505D835-5E80-4E7D-BE0D-EC39FDC05DD1}" destId="{D4C5F2BD-82BC-48BD-AC9D-8A5E314AA070}" srcOrd="0" destOrd="0" presId="urn:microsoft.com/office/officeart/2005/8/layout/chevron2"/>
    <dgm:cxn modelId="{21B780D3-3678-4730-9E9C-90A5E5908E2D}" type="presParOf" srcId="{4505D835-5E80-4E7D-BE0D-EC39FDC05DD1}" destId="{4BB9676C-74B1-4EF1-9E8F-0B9791A23C19}" srcOrd="1" destOrd="0" presId="urn:microsoft.com/office/officeart/2005/8/layout/chevron2"/>
    <dgm:cxn modelId="{B1A8F811-5E30-494A-B1F9-513E6BA64876}" type="presParOf" srcId="{BC2E1CF0-2F5B-402C-A8FD-18E519F6CE6F}" destId="{EA673C93-C700-4DAD-8810-6FAD0B95B89F}" srcOrd="7" destOrd="0" presId="urn:microsoft.com/office/officeart/2005/8/layout/chevron2"/>
    <dgm:cxn modelId="{AB93080C-E935-45C8-BAB0-8D514C6E7111}" type="presParOf" srcId="{BC2E1CF0-2F5B-402C-A8FD-18E519F6CE6F}" destId="{79138F96-43BC-473C-BB4B-05BC49D38464}" srcOrd="8" destOrd="0" presId="urn:microsoft.com/office/officeart/2005/8/layout/chevron2"/>
    <dgm:cxn modelId="{7130DEDF-D6D4-47B8-A8C5-E00E7096B63E}" type="presParOf" srcId="{79138F96-43BC-473C-BB4B-05BC49D38464}" destId="{EB02F8FD-B9AD-4ED8-8C57-F82904482018}" srcOrd="0" destOrd="0" presId="urn:microsoft.com/office/officeart/2005/8/layout/chevron2"/>
    <dgm:cxn modelId="{4E255605-ABE1-469C-A049-7D1B3A8CCE98}" type="presParOf" srcId="{79138F96-43BC-473C-BB4B-05BC49D38464}" destId="{A0121DB2-BB82-4340-9151-17816B2FF7E7}" srcOrd="1" destOrd="0" presId="urn:microsoft.com/office/officeart/2005/8/layout/chevron2"/>
    <dgm:cxn modelId="{3FE1279D-55F0-4C26-9399-285E35870A9B}" type="presParOf" srcId="{BC2E1CF0-2F5B-402C-A8FD-18E519F6CE6F}" destId="{628C2F99-6D21-4DE2-AB1F-EFE59319E5E9}" srcOrd="9" destOrd="0" presId="urn:microsoft.com/office/officeart/2005/8/layout/chevron2"/>
    <dgm:cxn modelId="{05DC3588-5AFF-49CB-ABB1-126A05036254}" type="presParOf" srcId="{BC2E1CF0-2F5B-402C-A8FD-18E519F6CE6F}" destId="{9E2D9164-675F-42E5-803F-8D6C74F3F49B}" srcOrd="10" destOrd="0" presId="urn:microsoft.com/office/officeart/2005/8/layout/chevron2"/>
    <dgm:cxn modelId="{95C58B84-978F-4ECB-B16E-C3A232FA8647}" type="presParOf" srcId="{9E2D9164-675F-42E5-803F-8D6C74F3F49B}" destId="{B85A5242-E977-4F4E-83CD-FA088F726BE2}" srcOrd="0" destOrd="0" presId="urn:microsoft.com/office/officeart/2005/8/layout/chevron2"/>
    <dgm:cxn modelId="{73CFB056-C052-4250-812E-DDDE5170D982}" type="presParOf" srcId="{9E2D9164-675F-42E5-803F-8D6C74F3F49B}" destId="{F9CA48FF-F084-4196-B26F-01516E6FFDBF}" srcOrd="1" destOrd="0" presId="urn:microsoft.com/office/officeart/2005/8/layout/chevron2"/>
    <dgm:cxn modelId="{FBE333D5-9D92-4FB1-BDA0-007B7C6D32AE}" type="presParOf" srcId="{BC2E1CF0-2F5B-402C-A8FD-18E519F6CE6F}" destId="{D096AE32-6946-442C-B0A1-11B7A8EAB71C}" srcOrd="11" destOrd="0" presId="urn:microsoft.com/office/officeart/2005/8/layout/chevron2"/>
    <dgm:cxn modelId="{91812B3A-84C1-4E82-B6B6-E5DC7DB5F787}" type="presParOf" srcId="{BC2E1CF0-2F5B-402C-A8FD-18E519F6CE6F}" destId="{F346B7B6-69F0-4C7B-9AAB-347D56FB54A8}" srcOrd="12" destOrd="0" presId="urn:microsoft.com/office/officeart/2005/8/layout/chevron2"/>
    <dgm:cxn modelId="{1B2ACA05-9A08-4EAB-83AC-64A68845C81C}" type="presParOf" srcId="{F346B7B6-69F0-4C7B-9AAB-347D56FB54A8}" destId="{E6B6FCCF-EBAE-4FA3-9DF8-BC896EDC7160}" srcOrd="0" destOrd="0" presId="urn:microsoft.com/office/officeart/2005/8/layout/chevron2"/>
    <dgm:cxn modelId="{858BE51E-3EEB-41F5-8A88-EDFA839E54E1}" type="presParOf" srcId="{F346B7B6-69F0-4C7B-9AAB-347D56FB54A8}" destId="{13A2AE67-A665-408C-976F-20C7DF2B0DC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5F8684-0D13-40A9-91BA-1A61641105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l-PL"/>
        </a:p>
      </dgm:t>
    </dgm:pt>
    <dgm:pt modelId="{B7E550AC-1E72-4E52-9767-D6F565E3FD32}">
      <dgm:prSet phldrT="[Tekst]"/>
      <dgm:spPr/>
      <dgm:t>
        <a:bodyPr/>
        <a:lstStyle/>
        <a:p>
          <a:r>
            <a:rPr lang="pl-PL" dirty="0"/>
            <a:t>1</a:t>
          </a:r>
        </a:p>
      </dgm:t>
    </dgm:pt>
    <dgm:pt modelId="{B163100B-6990-45CF-B562-B3162E94DAF7}" type="parTrans" cxnId="{CC4C5761-592C-4854-B865-71AE6E7BA7F8}">
      <dgm:prSet/>
      <dgm:spPr/>
      <dgm:t>
        <a:bodyPr/>
        <a:lstStyle/>
        <a:p>
          <a:endParaRPr lang="pl-PL"/>
        </a:p>
      </dgm:t>
    </dgm:pt>
    <dgm:pt modelId="{97054882-43A8-480F-B5AB-83C15FBFE86B}" type="sibTrans" cxnId="{CC4C5761-592C-4854-B865-71AE6E7BA7F8}">
      <dgm:prSet/>
      <dgm:spPr/>
      <dgm:t>
        <a:bodyPr/>
        <a:lstStyle/>
        <a:p>
          <a:endParaRPr lang="pl-PL"/>
        </a:p>
      </dgm:t>
    </dgm:pt>
    <dgm:pt modelId="{E14EF0EC-A375-4D02-914E-3B586B5197E6}">
      <dgm:prSet phldrT="[Tekst]"/>
      <dgm:spPr/>
      <dgm:t>
        <a:bodyPr/>
        <a:lstStyle/>
        <a:p>
          <a:pPr>
            <a:buNone/>
          </a:pPr>
          <a:r>
            <a:rPr lang="pl-PL" dirty="0"/>
            <a:t>Nie podawaj danych osobowych</a:t>
          </a:r>
        </a:p>
      </dgm:t>
    </dgm:pt>
    <dgm:pt modelId="{4F7AA652-C138-419D-B312-FCE5C93C872C}" type="parTrans" cxnId="{5FCE5535-0E4A-4EC0-8ECE-263B28F1CF98}">
      <dgm:prSet/>
      <dgm:spPr/>
      <dgm:t>
        <a:bodyPr/>
        <a:lstStyle/>
        <a:p>
          <a:endParaRPr lang="pl-PL"/>
        </a:p>
      </dgm:t>
    </dgm:pt>
    <dgm:pt modelId="{358ECB58-50E2-45E1-9A00-3549AAEEDA88}" type="sibTrans" cxnId="{5FCE5535-0E4A-4EC0-8ECE-263B28F1CF98}">
      <dgm:prSet/>
      <dgm:spPr/>
      <dgm:t>
        <a:bodyPr/>
        <a:lstStyle/>
        <a:p>
          <a:endParaRPr lang="pl-PL"/>
        </a:p>
      </dgm:t>
    </dgm:pt>
    <dgm:pt modelId="{450670C0-03F6-4145-B7CF-149F6274B5D2}">
      <dgm:prSet phldrT="[Tekst]"/>
      <dgm:spPr/>
      <dgm:t>
        <a:bodyPr/>
        <a:lstStyle/>
        <a:p>
          <a:r>
            <a:rPr lang="pl-PL" dirty="0"/>
            <a:t>2</a:t>
          </a:r>
        </a:p>
      </dgm:t>
    </dgm:pt>
    <dgm:pt modelId="{0B695EF5-A3B3-4169-BAA9-91D98DA01F30}" type="parTrans" cxnId="{29C3CDDE-9336-43D7-8AED-6A24700C79A6}">
      <dgm:prSet/>
      <dgm:spPr/>
      <dgm:t>
        <a:bodyPr/>
        <a:lstStyle/>
        <a:p>
          <a:endParaRPr lang="pl-PL"/>
        </a:p>
      </dgm:t>
    </dgm:pt>
    <dgm:pt modelId="{94BDAF81-F218-4C89-8CD7-8EB4A1F050B7}" type="sibTrans" cxnId="{29C3CDDE-9336-43D7-8AED-6A24700C79A6}">
      <dgm:prSet/>
      <dgm:spPr/>
      <dgm:t>
        <a:bodyPr/>
        <a:lstStyle/>
        <a:p>
          <a:endParaRPr lang="pl-PL"/>
        </a:p>
      </dgm:t>
    </dgm:pt>
    <dgm:pt modelId="{789C170B-E231-4F02-92E4-5342033EE3ED}">
      <dgm:prSet phldrT="[Tekst]"/>
      <dgm:spPr/>
      <dgm:t>
        <a:bodyPr/>
        <a:lstStyle/>
        <a:p>
          <a:pPr>
            <a:buNone/>
          </a:pPr>
          <a:r>
            <a:rPr lang="pl-PL" dirty="0"/>
            <a:t>Hasła</a:t>
          </a:r>
        </a:p>
      </dgm:t>
    </dgm:pt>
    <dgm:pt modelId="{CD50A5C5-8CEE-4C3D-A21F-72B9ECFF91C2}" type="parTrans" cxnId="{7594CA1D-E560-4F6C-B756-663FEBFFE2A1}">
      <dgm:prSet/>
      <dgm:spPr/>
      <dgm:t>
        <a:bodyPr/>
        <a:lstStyle/>
        <a:p>
          <a:endParaRPr lang="pl-PL"/>
        </a:p>
      </dgm:t>
    </dgm:pt>
    <dgm:pt modelId="{D10ED6BB-067A-4253-9887-687BBF9198EC}" type="sibTrans" cxnId="{7594CA1D-E560-4F6C-B756-663FEBFFE2A1}">
      <dgm:prSet/>
      <dgm:spPr/>
      <dgm:t>
        <a:bodyPr/>
        <a:lstStyle/>
        <a:p>
          <a:endParaRPr lang="pl-PL"/>
        </a:p>
      </dgm:t>
    </dgm:pt>
    <dgm:pt modelId="{AFCE33CC-2FD4-419E-81E7-B5BCCB3B6884}">
      <dgm:prSet phldrT="[Tekst]"/>
      <dgm:spPr/>
      <dgm:t>
        <a:bodyPr/>
        <a:lstStyle/>
        <a:p>
          <a:r>
            <a:rPr lang="pl-PL" dirty="0"/>
            <a:t>3</a:t>
          </a:r>
        </a:p>
      </dgm:t>
    </dgm:pt>
    <dgm:pt modelId="{CFC4AC4D-33E4-43B5-AC3A-F4DCC7DB633D}" type="parTrans" cxnId="{37660627-11C4-48E9-B975-8CC7FA716526}">
      <dgm:prSet/>
      <dgm:spPr/>
      <dgm:t>
        <a:bodyPr/>
        <a:lstStyle/>
        <a:p>
          <a:endParaRPr lang="pl-PL"/>
        </a:p>
      </dgm:t>
    </dgm:pt>
    <dgm:pt modelId="{73AF1865-F881-4C23-BDFC-DC0CE90394CC}" type="sibTrans" cxnId="{37660627-11C4-48E9-B975-8CC7FA716526}">
      <dgm:prSet/>
      <dgm:spPr/>
      <dgm:t>
        <a:bodyPr/>
        <a:lstStyle/>
        <a:p>
          <a:endParaRPr lang="pl-PL"/>
        </a:p>
      </dgm:t>
    </dgm:pt>
    <dgm:pt modelId="{42A33A17-7271-4194-832A-8270499EBBD3}">
      <dgm:prSet phldrT="[Tekst]"/>
      <dgm:spPr/>
      <dgm:t>
        <a:bodyPr/>
        <a:lstStyle/>
        <a:p>
          <a:pPr>
            <a:buNone/>
          </a:pPr>
          <a:r>
            <a:rPr lang="pl-PL" dirty="0"/>
            <a:t>Sprawdź jaką stronę odwiedzasz</a:t>
          </a:r>
        </a:p>
      </dgm:t>
    </dgm:pt>
    <dgm:pt modelId="{3BFFBDAA-FE4F-49CE-AFED-3F8F92FADDED}" type="parTrans" cxnId="{4CE47093-9E40-4D1E-B8DB-0A6A5C11A7C5}">
      <dgm:prSet/>
      <dgm:spPr/>
      <dgm:t>
        <a:bodyPr/>
        <a:lstStyle/>
        <a:p>
          <a:endParaRPr lang="pl-PL"/>
        </a:p>
      </dgm:t>
    </dgm:pt>
    <dgm:pt modelId="{CCE7B864-DC48-444C-B471-9E315D61D91D}" type="sibTrans" cxnId="{4CE47093-9E40-4D1E-B8DB-0A6A5C11A7C5}">
      <dgm:prSet/>
      <dgm:spPr/>
      <dgm:t>
        <a:bodyPr/>
        <a:lstStyle/>
        <a:p>
          <a:endParaRPr lang="pl-PL"/>
        </a:p>
      </dgm:t>
    </dgm:pt>
    <dgm:pt modelId="{E537054E-4B1D-4942-B1C4-4A4AB64806A4}">
      <dgm:prSet phldrT="[Tekst]"/>
      <dgm:spPr/>
      <dgm:t>
        <a:bodyPr/>
        <a:lstStyle/>
        <a:p>
          <a:r>
            <a:rPr lang="pl-PL" dirty="0"/>
            <a:t>4</a:t>
          </a:r>
        </a:p>
      </dgm:t>
    </dgm:pt>
    <dgm:pt modelId="{CC4F4799-A2E9-4B6B-97F8-E1D86C5A357A}" type="parTrans" cxnId="{8C5DA4E5-174A-4011-A2C8-4933AAE8088D}">
      <dgm:prSet/>
      <dgm:spPr/>
      <dgm:t>
        <a:bodyPr/>
        <a:lstStyle/>
        <a:p>
          <a:endParaRPr lang="pl-PL"/>
        </a:p>
      </dgm:t>
    </dgm:pt>
    <dgm:pt modelId="{D2896808-1A0D-4CAF-8068-CFE858C646D6}" type="sibTrans" cxnId="{8C5DA4E5-174A-4011-A2C8-4933AAE8088D}">
      <dgm:prSet/>
      <dgm:spPr/>
      <dgm:t>
        <a:bodyPr/>
        <a:lstStyle/>
        <a:p>
          <a:endParaRPr lang="pl-PL"/>
        </a:p>
      </dgm:t>
    </dgm:pt>
    <dgm:pt modelId="{C3761D4E-2252-49C8-ACC4-F34D4FB95389}">
      <dgm:prSet phldrT="[Tekst]"/>
      <dgm:spPr/>
      <dgm:t>
        <a:bodyPr/>
        <a:lstStyle/>
        <a:p>
          <a:r>
            <a:rPr lang="pl-PL" dirty="0"/>
            <a:t>5</a:t>
          </a:r>
        </a:p>
      </dgm:t>
    </dgm:pt>
    <dgm:pt modelId="{7802FD5E-46CE-4403-9758-37A82B61FFE1}" type="parTrans" cxnId="{120C526B-37BC-4E9F-BCBA-89570E3B16CD}">
      <dgm:prSet/>
      <dgm:spPr/>
      <dgm:t>
        <a:bodyPr/>
        <a:lstStyle/>
        <a:p>
          <a:endParaRPr lang="pl-PL"/>
        </a:p>
      </dgm:t>
    </dgm:pt>
    <dgm:pt modelId="{121D6230-58EC-4B68-BB79-4744AF2CD921}" type="sibTrans" cxnId="{120C526B-37BC-4E9F-BCBA-89570E3B16CD}">
      <dgm:prSet/>
      <dgm:spPr/>
      <dgm:t>
        <a:bodyPr/>
        <a:lstStyle/>
        <a:p>
          <a:endParaRPr lang="pl-PL"/>
        </a:p>
      </dgm:t>
    </dgm:pt>
    <dgm:pt modelId="{E17EEDC1-0C8A-44A0-A86C-B91FAF07FAB2}">
      <dgm:prSet phldrT="[Tekst]"/>
      <dgm:spPr/>
      <dgm:t>
        <a:bodyPr/>
        <a:lstStyle/>
        <a:p>
          <a:pPr>
            <a:buNone/>
          </a:pPr>
          <a:r>
            <a:rPr lang="pl-PL" dirty="0"/>
            <a:t>Publiczny Hot-spot</a:t>
          </a:r>
        </a:p>
      </dgm:t>
    </dgm:pt>
    <dgm:pt modelId="{8FA5861F-3A64-432F-A685-CDDB6D4F7073}" type="parTrans" cxnId="{3443E0FA-5C4F-4AB2-A3CE-30ABF59FEF02}">
      <dgm:prSet/>
      <dgm:spPr/>
      <dgm:t>
        <a:bodyPr/>
        <a:lstStyle/>
        <a:p>
          <a:endParaRPr lang="pl-PL"/>
        </a:p>
      </dgm:t>
    </dgm:pt>
    <dgm:pt modelId="{1D94BD98-F5D2-4003-B5D8-586AA959DFFA}" type="sibTrans" cxnId="{3443E0FA-5C4F-4AB2-A3CE-30ABF59FEF02}">
      <dgm:prSet/>
      <dgm:spPr/>
      <dgm:t>
        <a:bodyPr/>
        <a:lstStyle/>
        <a:p>
          <a:endParaRPr lang="pl-PL"/>
        </a:p>
      </dgm:t>
    </dgm:pt>
    <dgm:pt modelId="{9886D285-602B-40C7-A24B-2E8C230D7EBD}">
      <dgm:prSet phldrT="[Tekst]"/>
      <dgm:spPr/>
      <dgm:t>
        <a:bodyPr/>
        <a:lstStyle/>
        <a:p>
          <a:r>
            <a:rPr lang="pl-PL" dirty="0"/>
            <a:t>6</a:t>
          </a:r>
        </a:p>
      </dgm:t>
    </dgm:pt>
    <dgm:pt modelId="{D2DD4457-A0E4-44B6-ACD1-F48A55963F32}" type="parTrans" cxnId="{65D3664B-F74B-4E87-836A-0A590B36387B}">
      <dgm:prSet/>
      <dgm:spPr/>
      <dgm:t>
        <a:bodyPr/>
        <a:lstStyle/>
        <a:p>
          <a:endParaRPr lang="pl-PL"/>
        </a:p>
      </dgm:t>
    </dgm:pt>
    <dgm:pt modelId="{D9F22670-B1A7-4A51-8CC1-E183981723AB}" type="sibTrans" cxnId="{65D3664B-F74B-4E87-836A-0A590B36387B}">
      <dgm:prSet/>
      <dgm:spPr/>
      <dgm:t>
        <a:bodyPr/>
        <a:lstStyle/>
        <a:p>
          <a:endParaRPr lang="pl-PL"/>
        </a:p>
      </dgm:t>
    </dgm:pt>
    <dgm:pt modelId="{938E907B-8FD5-4477-8422-ABA1D04D0ADF}">
      <dgm:prSet phldrT="[Tekst]"/>
      <dgm:spPr/>
      <dgm:t>
        <a:bodyPr/>
        <a:lstStyle/>
        <a:p>
          <a:pPr>
            <a:buNone/>
          </a:pPr>
          <a:r>
            <a:rPr lang="pl-PL" dirty="0"/>
            <a:t>Spam i </a:t>
          </a:r>
          <a:r>
            <a:rPr lang="pl-PL" dirty="0" err="1"/>
            <a:t>phishing</a:t>
          </a:r>
          <a:endParaRPr lang="pl-PL" dirty="0"/>
        </a:p>
      </dgm:t>
    </dgm:pt>
    <dgm:pt modelId="{31E98CBC-4F63-451D-91CA-9A23A71D6758}" type="parTrans" cxnId="{31D10E49-2336-45CF-AFCD-0F18380A8716}">
      <dgm:prSet/>
      <dgm:spPr/>
      <dgm:t>
        <a:bodyPr/>
        <a:lstStyle/>
        <a:p>
          <a:endParaRPr lang="pl-PL"/>
        </a:p>
      </dgm:t>
    </dgm:pt>
    <dgm:pt modelId="{9CABCA49-1619-4EB7-949D-1B752AAC056D}" type="sibTrans" cxnId="{31D10E49-2336-45CF-AFCD-0F18380A8716}">
      <dgm:prSet/>
      <dgm:spPr/>
      <dgm:t>
        <a:bodyPr/>
        <a:lstStyle/>
        <a:p>
          <a:endParaRPr lang="pl-PL"/>
        </a:p>
      </dgm:t>
    </dgm:pt>
    <dgm:pt modelId="{574BD63B-8C6A-4852-9C6C-F64E9C8BB590}">
      <dgm:prSet phldrT="[Tekst]"/>
      <dgm:spPr/>
      <dgm:t>
        <a:bodyPr/>
        <a:lstStyle/>
        <a:p>
          <a:r>
            <a:rPr lang="pl-PL" dirty="0"/>
            <a:t>7</a:t>
          </a:r>
        </a:p>
      </dgm:t>
    </dgm:pt>
    <dgm:pt modelId="{173833D8-94FC-474E-962E-92A6575F8C55}" type="parTrans" cxnId="{FF8998F4-E93D-432B-8D06-7BA9B4CD0C9A}">
      <dgm:prSet/>
      <dgm:spPr/>
      <dgm:t>
        <a:bodyPr/>
        <a:lstStyle/>
        <a:p>
          <a:endParaRPr lang="pl-PL"/>
        </a:p>
      </dgm:t>
    </dgm:pt>
    <dgm:pt modelId="{688259B0-85C5-4366-9071-6F797AAED31E}" type="sibTrans" cxnId="{FF8998F4-E93D-432B-8D06-7BA9B4CD0C9A}">
      <dgm:prSet/>
      <dgm:spPr/>
      <dgm:t>
        <a:bodyPr/>
        <a:lstStyle/>
        <a:p>
          <a:endParaRPr lang="pl-PL"/>
        </a:p>
      </dgm:t>
    </dgm:pt>
    <dgm:pt modelId="{82AA8143-3486-4102-9A40-02B4C15F290E}">
      <dgm:prSet phldrT="[Tekst]"/>
      <dgm:spPr/>
      <dgm:t>
        <a:bodyPr/>
        <a:lstStyle/>
        <a:p>
          <a:pPr>
            <a:buNone/>
          </a:pPr>
          <a:r>
            <a:rPr lang="pl-PL" dirty="0"/>
            <a:t>Aktualizacja programów</a:t>
          </a:r>
        </a:p>
      </dgm:t>
    </dgm:pt>
    <dgm:pt modelId="{DF03509C-60CA-4C46-90AD-A90087BC2047}" type="parTrans" cxnId="{9B6E5BA4-E3EA-466D-9AA8-166FB73EF2CD}">
      <dgm:prSet/>
      <dgm:spPr/>
      <dgm:t>
        <a:bodyPr/>
        <a:lstStyle/>
        <a:p>
          <a:endParaRPr lang="pl-PL"/>
        </a:p>
      </dgm:t>
    </dgm:pt>
    <dgm:pt modelId="{16557F9A-61A5-4E5D-8486-7C21F426209B}" type="sibTrans" cxnId="{9B6E5BA4-E3EA-466D-9AA8-166FB73EF2CD}">
      <dgm:prSet/>
      <dgm:spPr/>
      <dgm:t>
        <a:bodyPr/>
        <a:lstStyle/>
        <a:p>
          <a:endParaRPr lang="pl-PL"/>
        </a:p>
      </dgm:t>
    </dgm:pt>
    <dgm:pt modelId="{ACB74511-C100-455E-833E-001D50AD3608}">
      <dgm:prSet phldrT="[Tekst]"/>
      <dgm:spPr/>
      <dgm:t>
        <a:bodyPr/>
        <a:lstStyle/>
        <a:p>
          <a:pPr>
            <a:buNone/>
          </a:pPr>
          <a:r>
            <a:rPr lang="pl-PL" dirty="0"/>
            <a:t>Nie ufaj nowym znajomością w Internecie</a:t>
          </a:r>
        </a:p>
      </dgm:t>
    </dgm:pt>
    <dgm:pt modelId="{8243562D-DF14-45F3-9984-45D04BEB85B8}" type="parTrans" cxnId="{8D9BBBE4-54D4-40CF-A08D-EC6A89A5AF47}">
      <dgm:prSet/>
      <dgm:spPr/>
      <dgm:t>
        <a:bodyPr/>
        <a:lstStyle/>
        <a:p>
          <a:endParaRPr lang="pl-PL"/>
        </a:p>
      </dgm:t>
    </dgm:pt>
    <dgm:pt modelId="{62807DAA-691D-46DB-B65E-04B60B6F243A}" type="sibTrans" cxnId="{8D9BBBE4-54D4-40CF-A08D-EC6A89A5AF47}">
      <dgm:prSet/>
      <dgm:spPr/>
      <dgm:t>
        <a:bodyPr/>
        <a:lstStyle/>
        <a:p>
          <a:endParaRPr lang="pl-PL"/>
        </a:p>
      </dgm:t>
    </dgm:pt>
    <dgm:pt modelId="{BC2E1CF0-2F5B-402C-A8FD-18E519F6CE6F}" type="pres">
      <dgm:prSet presAssocID="{6E5F8684-0D13-40A9-91BA-1A6164110560}" presName="linearFlow" presStyleCnt="0">
        <dgm:presLayoutVars>
          <dgm:dir/>
          <dgm:animLvl val="lvl"/>
          <dgm:resizeHandles val="exact"/>
        </dgm:presLayoutVars>
      </dgm:prSet>
      <dgm:spPr/>
    </dgm:pt>
    <dgm:pt modelId="{750DDE67-5D9B-4984-A65E-AD23E7FAE157}" type="pres">
      <dgm:prSet presAssocID="{B7E550AC-1E72-4E52-9767-D6F565E3FD32}" presName="composite" presStyleCnt="0"/>
      <dgm:spPr/>
    </dgm:pt>
    <dgm:pt modelId="{5F5A6568-EF5A-47F8-961C-FA9D1FE608AE}" type="pres">
      <dgm:prSet presAssocID="{B7E550AC-1E72-4E52-9767-D6F565E3FD32}" presName="parentText" presStyleLbl="alignNode1" presStyleIdx="0" presStyleCnt="7">
        <dgm:presLayoutVars>
          <dgm:chMax val="1"/>
          <dgm:bulletEnabled val="1"/>
        </dgm:presLayoutVars>
      </dgm:prSet>
      <dgm:spPr/>
    </dgm:pt>
    <dgm:pt modelId="{3B6B684D-3A74-4E61-B78E-21B258E54890}" type="pres">
      <dgm:prSet presAssocID="{B7E550AC-1E72-4E52-9767-D6F565E3FD32}" presName="descendantText" presStyleLbl="alignAcc1" presStyleIdx="0" presStyleCnt="7">
        <dgm:presLayoutVars>
          <dgm:bulletEnabled val="1"/>
        </dgm:presLayoutVars>
      </dgm:prSet>
      <dgm:spPr/>
    </dgm:pt>
    <dgm:pt modelId="{ED95E4E2-D911-444D-948A-71AEE5F3B933}" type="pres">
      <dgm:prSet presAssocID="{97054882-43A8-480F-B5AB-83C15FBFE86B}" presName="sp" presStyleCnt="0"/>
      <dgm:spPr/>
    </dgm:pt>
    <dgm:pt modelId="{D3EAACA9-36CC-4467-94D2-42D9BCE00FD2}" type="pres">
      <dgm:prSet presAssocID="{450670C0-03F6-4145-B7CF-149F6274B5D2}" presName="composite" presStyleCnt="0"/>
      <dgm:spPr/>
    </dgm:pt>
    <dgm:pt modelId="{166E064B-7528-4DFB-9BE2-C0AD7CBCE87E}" type="pres">
      <dgm:prSet presAssocID="{450670C0-03F6-4145-B7CF-149F6274B5D2}" presName="parentText" presStyleLbl="alignNode1" presStyleIdx="1" presStyleCnt="7">
        <dgm:presLayoutVars>
          <dgm:chMax val="1"/>
          <dgm:bulletEnabled val="1"/>
        </dgm:presLayoutVars>
      </dgm:prSet>
      <dgm:spPr/>
    </dgm:pt>
    <dgm:pt modelId="{22960767-5D2D-4EEB-BB48-DBA6C812E3F3}" type="pres">
      <dgm:prSet presAssocID="{450670C0-03F6-4145-B7CF-149F6274B5D2}" presName="descendantText" presStyleLbl="alignAcc1" presStyleIdx="1" presStyleCnt="7">
        <dgm:presLayoutVars>
          <dgm:bulletEnabled val="1"/>
        </dgm:presLayoutVars>
      </dgm:prSet>
      <dgm:spPr/>
    </dgm:pt>
    <dgm:pt modelId="{47BCD002-6CC0-466E-9781-7CAA1BF33C02}" type="pres">
      <dgm:prSet presAssocID="{94BDAF81-F218-4C89-8CD7-8EB4A1F050B7}" presName="sp" presStyleCnt="0"/>
      <dgm:spPr/>
    </dgm:pt>
    <dgm:pt modelId="{97FB66C5-C9BE-464A-9AD9-21E870AD3324}" type="pres">
      <dgm:prSet presAssocID="{AFCE33CC-2FD4-419E-81E7-B5BCCB3B6884}" presName="composite" presStyleCnt="0"/>
      <dgm:spPr/>
    </dgm:pt>
    <dgm:pt modelId="{FFCA91CA-44E8-4BAE-833F-D36C9F35534D}" type="pres">
      <dgm:prSet presAssocID="{AFCE33CC-2FD4-419E-81E7-B5BCCB3B6884}" presName="parentText" presStyleLbl="alignNode1" presStyleIdx="2" presStyleCnt="7">
        <dgm:presLayoutVars>
          <dgm:chMax val="1"/>
          <dgm:bulletEnabled val="1"/>
        </dgm:presLayoutVars>
      </dgm:prSet>
      <dgm:spPr/>
    </dgm:pt>
    <dgm:pt modelId="{527DD463-0621-43FF-82FA-CD08992EB7BE}" type="pres">
      <dgm:prSet presAssocID="{AFCE33CC-2FD4-419E-81E7-B5BCCB3B6884}" presName="descendantText" presStyleLbl="alignAcc1" presStyleIdx="2" presStyleCnt="7">
        <dgm:presLayoutVars>
          <dgm:bulletEnabled val="1"/>
        </dgm:presLayoutVars>
      </dgm:prSet>
      <dgm:spPr/>
    </dgm:pt>
    <dgm:pt modelId="{524B7B62-42B9-43BB-B591-8B639C2EAD41}" type="pres">
      <dgm:prSet presAssocID="{73AF1865-F881-4C23-BDFC-DC0CE90394CC}" presName="sp" presStyleCnt="0"/>
      <dgm:spPr/>
    </dgm:pt>
    <dgm:pt modelId="{4505D835-5E80-4E7D-BE0D-EC39FDC05DD1}" type="pres">
      <dgm:prSet presAssocID="{E537054E-4B1D-4942-B1C4-4A4AB64806A4}" presName="composite" presStyleCnt="0"/>
      <dgm:spPr/>
    </dgm:pt>
    <dgm:pt modelId="{D4C5F2BD-82BC-48BD-AC9D-8A5E314AA070}" type="pres">
      <dgm:prSet presAssocID="{E537054E-4B1D-4942-B1C4-4A4AB64806A4}" presName="parentText" presStyleLbl="alignNode1" presStyleIdx="3" presStyleCnt="7">
        <dgm:presLayoutVars>
          <dgm:chMax val="1"/>
          <dgm:bulletEnabled val="1"/>
        </dgm:presLayoutVars>
      </dgm:prSet>
      <dgm:spPr/>
    </dgm:pt>
    <dgm:pt modelId="{4BB9676C-74B1-4EF1-9E8F-0B9791A23C19}" type="pres">
      <dgm:prSet presAssocID="{E537054E-4B1D-4942-B1C4-4A4AB64806A4}" presName="descendantText" presStyleLbl="alignAcc1" presStyleIdx="3" presStyleCnt="7">
        <dgm:presLayoutVars>
          <dgm:bulletEnabled val="1"/>
        </dgm:presLayoutVars>
      </dgm:prSet>
      <dgm:spPr/>
    </dgm:pt>
    <dgm:pt modelId="{EA673C93-C700-4DAD-8810-6FAD0B95B89F}" type="pres">
      <dgm:prSet presAssocID="{D2896808-1A0D-4CAF-8068-CFE858C646D6}" presName="sp" presStyleCnt="0"/>
      <dgm:spPr/>
    </dgm:pt>
    <dgm:pt modelId="{79138F96-43BC-473C-BB4B-05BC49D38464}" type="pres">
      <dgm:prSet presAssocID="{C3761D4E-2252-49C8-ACC4-F34D4FB95389}" presName="composite" presStyleCnt="0"/>
      <dgm:spPr/>
    </dgm:pt>
    <dgm:pt modelId="{EB02F8FD-B9AD-4ED8-8C57-F82904482018}" type="pres">
      <dgm:prSet presAssocID="{C3761D4E-2252-49C8-ACC4-F34D4FB95389}" presName="parentText" presStyleLbl="alignNode1" presStyleIdx="4" presStyleCnt="7">
        <dgm:presLayoutVars>
          <dgm:chMax val="1"/>
          <dgm:bulletEnabled val="1"/>
        </dgm:presLayoutVars>
      </dgm:prSet>
      <dgm:spPr/>
    </dgm:pt>
    <dgm:pt modelId="{A0121DB2-BB82-4340-9151-17816B2FF7E7}" type="pres">
      <dgm:prSet presAssocID="{C3761D4E-2252-49C8-ACC4-F34D4FB95389}" presName="descendantText" presStyleLbl="alignAcc1" presStyleIdx="4" presStyleCnt="7">
        <dgm:presLayoutVars>
          <dgm:bulletEnabled val="1"/>
        </dgm:presLayoutVars>
      </dgm:prSet>
      <dgm:spPr/>
    </dgm:pt>
    <dgm:pt modelId="{628C2F99-6D21-4DE2-AB1F-EFE59319E5E9}" type="pres">
      <dgm:prSet presAssocID="{121D6230-58EC-4B68-BB79-4744AF2CD921}" presName="sp" presStyleCnt="0"/>
      <dgm:spPr/>
    </dgm:pt>
    <dgm:pt modelId="{9E2D9164-675F-42E5-803F-8D6C74F3F49B}" type="pres">
      <dgm:prSet presAssocID="{9886D285-602B-40C7-A24B-2E8C230D7EBD}" presName="composite" presStyleCnt="0"/>
      <dgm:spPr/>
    </dgm:pt>
    <dgm:pt modelId="{B85A5242-E977-4F4E-83CD-FA088F726BE2}" type="pres">
      <dgm:prSet presAssocID="{9886D285-602B-40C7-A24B-2E8C230D7EBD}" presName="parentText" presStyleLbl="alignNode1" presStyleIdx="5" presStyleCnt="7">
        <dgm:presLayoutVars>
          <dgm:chMax val="1"/>
          <dgm:bulletEnabled val="1"/>
        </dgm:presLayoutVars>
      </dgm:prSet>
      <dgm:spPr/>
    </dgm:pt>
    <dgm:pt modelId="{F9CA48FF-F084-4196-B26F-01516E6FFDBF}" type="pres">
      <dgm:prSet presAssocID="{9886D285-602B-40C7-A24B-2E8C230D7EBD}" presName="descendantText" presStyleLbl="alignAcc1" presStyleIdx="5" presStyleCnt="7">
        <dgm:presLayoutVars>
          <dgm:bulletEnabled val="1"/>
        </dgm:presLayoutVars>
      </dgm:prSet>
      <dgm:spPr/>
    </dgm:pt>
    <dgm:pt modelId="{D096AE32-6946-442C-B0A1-11B7A8EAB71C}" type="pres">
      <dgm:prSet presAssocID="{D9F22670-B1A7-4A51-8CC1-E183981723AB}" presName="sp" presStyleCnt="0"/>
      <dgm:spPr/>
    </dgm:pt>
    <dgm:pt modelId="{F346B7B6-69F0-4C7B-9AAB-347D56FB54A8}" type="pres">
      <dgm:prSet presAssocID="{574BD63B-8C6A-4852-9C6C-F64E9C8BB590}" presName="composite" presStyleCnt="0"/>
      <dgm:spPr/>
    </dgm:pt>
    <dgm:pt modelId="{E6B6FCCF-EBAE-4FA3-9DF8-BC896EDC7160}" type="pres">
      <dgm:prSet presAssocID="{574BD63B-8C6A-4852-9C6C-F64E9C8BB590}" presName="parentText" presStyleLbl="alignNode1" presStyleIdx="6" presStyleCnt="7">
        <dgm:presLayoutVars>
          <dgm:chMax val="1"/>
          <dgm:bulletEnabled val="1"/>
        </dgm:presLayoutVars>
      </dgm:prSet>
      <dgm:spPr/>
    </dgm:pt>
    <dgm:pt modelId="{13A2AE67-A665-408C-976F-20C7DF2B0DCC}" type="pres">
      <dgm:prSet presAssocID="{574BD63B-8C6A-4852-9C6C-F64E9C8BB590}" presName="descendantText" presStyleLbl="alignAcc1" presStyleIdx="6" presStyleCnt="7">
        <dgm:presLayoutVars>
          <dgm:bulletEnabled val="1"/>
        </dgm:presLayoutVars>
      </dgm:prSet>
      <dgm:spPr/>
    </dgm:pt>
  </dgm:ptLst>
  <dgm:cxnLst>
    <dgm:cxn modelId="{046A6703-AB93-4CD8-92D5-06AB014C7BD8}" type="presOf" srcId="{9886D285-602B-40C7-A24B-2E8C230D7EBD}" destId="{B85A5242-E977-4F4E-83CD-FA088F726BE2}" srcOrd="0" destOrd="0" presId="urn:microsoft.com/office/officeart/2005/8/layout/chevron2"/>
    <dgm:cxn modelId="{DEBF8A03-863C-4989-A6C9-E3F895789B7A}" type="presOf" srcId="{789C170B-E231-4F02-92E4-5342033EE3ED}" destId="{22960767-5D2D-4EEB-BB48-DBA6C812E3F3}" srcOrd="0" destOrd="0" presId="urn:microsoft.com/office/officeart/2005/8/layout/chevron2"/>
    <dgm:cxn modelId="{7594CA1D-E560-4F6C-B756-663FEBFFE2A1}" srcId="{450670C0-03F6-4145-B7CF-149F6274B5D2}" destId="{789C170B-E231-4F02-92E4-5342033EE3ED}" srcOrd="0" destOrd="0" parTransId="{CD50A5C5-8CEE-4C3D-A21F-72B9ECFF91C2}" sibTransId="{D10ED6BB-067A-4253-9887-687BBF9198EC}"/>
    <dgm:cxn modelId="{485EBB1F-6714-44EB-8E24-805414DB2302}" type="presOf" srcId="{ACB74511-C100-455E-833E-001D50AD3608}" destId="{13A2AE67-A665-408C-976F-20C7DF2B0DCC}" srcOrd="0" destOrd="0" presId="urn:microsoft.com/office/officeart/2005/8/layout/chevron2"/>
    <dgm:cxn modelId="{72D1A625-D52A-4503-B969-68CCC4B2AB75}" type="presOf" srcId="{B7E550AC-1E72-4E52-9767-D6F565E3FD32}" destId="{5F5A6568-EF5A-47F8-961C-FA9D1FE608AE}" srcOrd="0" destOrd="0" presId="urn:microsoft.com/office/officeart/2005/8/layout/chevron2"/>
    <dgm:cxn modelId="{37660627-11C4-48E9-B975-8CC7FA716526}" srcId="{6E5F8684-0D13-40A9-91BA-1A6164110560}" destId="{AFCE33CC-2FD4-419E-81E7-B5BCCB3B6884}" srcOrd="2" destOrd="0" parTransId="{CFC4AC4D-33E4-43B5-AC3A-F4DCC7DB633D}" sibTransId="{73AF1865-F881-4C23-BDFC-DC0CE90394CC}"/>
    <dgm:cxn modelId="{9438042B-F2E9-486F-8DEE-4C7805CB280B}" type="presOf" srcId="{42A33A17-7271-4194-832A-8270499EBBD3}" destId="{527DD463-0621-43FF-82FA-CD08992EB7BE}" srcOrd="0" destOrd="0" presId="urn:microsoft.com/office/officeart/2005/8/layout/chevron2"/>
    <dgm:cxn modelId="{76A4042D-FE08-4ED2-88B4-0E9412CDD5CE}" type="presOf" srcId="{E537054E-4B1D-4942-B1C4-4A4AB64806A4}" destId="{D4C5F2BD-82BC-48BD-AC9D-8A5E314AA070}" srcOrd="0" destOrd="0" presId="urn:microsoft.com/office/officeart/2005/8/layout/chevron2"/>
    <dgm:cxn modelId="{5FCE5535-0E4A-4EC0-8ECE-263B28F1CF98}" srcId="{B7E550AC-1E72-4E52-9767-D6F565E3FD32}" destId="{E14EF0EC-A375-4D02-914E-3B586B5197E6}" srcOrd="0" destOrd="0" parTransId="{4F7AA652-C138-419D-B312-FCE5C93C872C}" sibTransId="{358ECB58-50E2-45E1-9A00-3549AAEEDA88}"/>
    <dgm:cxn modelId="{E34D4F38-DDF8-4384-BFB7-78287B5B373E}" type="presOf" srcId="{450670C0-03F6-4145-B7CF-149F6274B5D2}" destId="{166E064B-7528-4DFB-9BE2-C0AD7CBCE87E}" srcOrd="0" destOrd="0" presId="urn:microsoft.com/office/officeart/2005/8/layout/chevron2"/>
    <dgm:cxn modelId="{ED32105C-6B98-409E-A505-B0F6948F84CB}" type="presOf" srcId="{AFCE33CC-2FD4-419E-81E7-B5BCCB3B6884}" destId="{FFCA91CA-44E8-4BAE-833F-D36C9F35534D}" srcOrd="0" destOrd="0" presId="urn:microsoft.com/office/officeart/2005/8/layout/chevron2"/>
    <dgm:cxn modelId="{CC4C5761-592C-4854-B865-71AE6E7BA7F8}" srcId="{6E5F8684-0D13-40A9-91BA-1A6164110560}" destId="{B7E550AC-1E72-4E52-9767-D6F565E3FD32}" srcOrd="0" destOrd="0" parTransId="{B163100B-6990-45CF-B562-B3162E94DAF7}" sibTransId="{97054882-43A8-480F-B5AB-83C15FBFE86B}"/>
    <dgm:cxn modelId="{12B89961-113B-4348-AFEF-756FE943110E}" type="presOf" srcId="{E17EEDC1-0C8A-44A0-A86C-B91FAF07FAB2}" destId="{4BB9676C-74B1-4EF1-9E8F-0B9791A23C19}" srcOrd="0" destOrd="0" presId="urn:microsoft.com/office/officeart/2005/8/layout/chevron2"/>
    <dgm:cxn modelId="{2F2D1B66-36E0-4332-9274-471A47DB1C98}" type="presOf" srcId="{82AA8143-3486-4102-9A40-02B4C15F290E}" destId="{F9CA48FF-F084-4196-B26F-01516E6FFDBF}" srcOrd="0" destOrd="0" presId="urn:microsoft.com/office/officeart/2005/8/layout/chevron2"/>
    <dgm:cxn modelId="{31D10E49-2336-45CF-AFCD-0F18380A8716}" srcId="{C3761D4E-2252-49C8-ACC4-F34D4FB95389}" destId="{938E907B-8FD5-4477-8422-ABA1D04D0ADF}" srcOrd="0" destOrd="0" parTransId="{31E98CBC-4F63-451D-91CA-9A23A71D6758}" sibTransId="{9CABCA49-1619-4EB7-949D-1B752AAC056D}"/>
    <dgm:cxn modelId="{65D3664B-F74B-4E87-836A-0A590B36387B}" srcId="{6E5F8684-0D13-40A9-91BA-1A6164110560}" destId="{9886D285-602B-40C7-A24B-2E8C230D7EBD}" srcOrd="5" destOrd="0" parTransId="{D2DD4457-A0E4-44B6-ACD1-F48A55963F32}" sibTransId="{D9F22670-B1A7-4A51-8CC1-E183981723AB}"/>
    <dgm:cxn modelId="{120C526B-37BC-4E9F-BCBA-89570E3B16CD}" srcId="{6E5F8684-0D13-40A9-91BA-1A6164110560}" destId="{C3761D4E-2252-49C8-ACC4-F34D4FB95389}" srcOrd="4" destOrd="0" parTransId="{7802FD5E-46CE-4403-9758-37A82B61FFE1}" sibTransId="{121D6230-58EC-4B68-BB79-4744AF2CD921}"/>
    <dgm:cxn modelId="{39697A70-C7C7-44F0-986C-032F0931F3C3}" type="presOf" srcId="{938E907B-8FD5-4477-8422-ABA1D04D0ADF}" destId="{A0121DB2-BB82-4340-9151-17816B2FF7E7}" srcOrd="0" destOrd="0" presId="urn:microsoft.com/office/officeart/2005/8/layout/chevron2"/>
    <dgm:cxn modelId="{20D83A71-6213-41A6-8CA7-9414BFB910C9}" type="presOf" srcId="{6E5F8684-0D13-40A9-91BA-1A6164110560}" destId="{BC2E1CF0-2F5B-402C-A8FD-18E519F6CE6F}" srcOrd="0" destOrd="0" presId="urn:microsoft.com/office/officeart/2005/8/layout/chevron2"/>
    <dgm:cxn modelId="{04BA4171-2369-4CC2-9C07-2E156A94BC85}" type="presOf" srcId="{574BD63B-8C6A-4852-9C6C-F64E9C8BB590}" destId="{E6B6FCCF-EBAE-4FA3-9DF8-BC896EDC7160}" srcOrd="0" destOrd="0" presId="urn:microsoft.com/office/officeart/2005/8/layout/chevron2"/>
    <dgm:cxn modelId="{AF34DB7E-4970-4DA6-ABE6-A3211175E8E6}" type="presOf" srcId="{E14EF0EC-A375-4D02-914E-3B586B5197E6}" destId="{3B6B684D-3A74-4E61-B78E-21B258E54890}" srcOrd="0" destOrd="0" presId="urn:microsoft.com/office/officeart/2005/8/layout/chevron2"/>
    <dgm:cxn modelId="{4CE47093-9E40-4D1E-B8DB-0A6A5C11A7C5}" srcId="{AFCE33CC-2FD4-419E-81E7-B5BCCB3B6884}" destId="{42A33A17-7271-4194-832A-8270499EBBD3}" srcOrd="0" destOrd="0" parTransId="{3BFFBDAA-FE4F-49CE-AFED-3F8F92FADDED}" sibTransId="{CCE7B864-DC48-444C-B471-9E315D61D91D}"/>
    <dgm:cxn modelId="{9B6E5BA4-E3EA-466D-9AA8-166FB73EF2CD}" srcId="{9886D285-602B-40C7-A24B-2E8C230D7EBD}" destId="{82AA8143-3486-4102-9A40-02B4C15F290E}" srcOrd="0" destOrd="0" parTransId="{DF03509C-60CA-4C46-90AD-A90087BC2047}" sibTransId="{16557F9A-61A5-4E5D-8486-7C21F426209B}"/>
    <dgm:cxn modelId="{29C3CDDE-9336-43D7-8AED-6A24700C79A6}" srcId="{6E5F8684-0D13-40A9-91BA-1A6164110560}" destId="{450670C0-03F6-4145-B7CF-149F6274B5D2}" srcOrd="1" destOrd="0" parTransId="{0B695EF5-A3B3-4169-BAA9-91D98DA01F30}" sibTransId="{94BDAF81-F218-4C89-8CD7-8EB4A1F050B7}"/>
    <dgm:cxn modelId="{8D9BBBE4-54D4-40CF-A08D-EC6A89A5AF47}" srcId="{574BD63B-8C6A-4852-9C6C-F64E9C8BB590}" destId="{ACB74511-C100-455E-833E-001D50AD3608}" srcOrd="0" destOrd="0" parTransId="{8243562D-DF14-45F3-9984-45D04BEB85B8}" sibTransId="{62807DAA-691D-46DB-B65E-04B60B6F243A}"/>
    <dgm:cxn modelId="{8C5DA4E5-174A-4011-A2C8-4933AAE8088D}" srcId="{6E5F8684-0D13-40A9-91BA-1A6164110560}" destId="{E537054E-4B1D-4942-B1C4-4A4AB64806A4}" srcOrd="3" destOrd="0" parTransId="{CC4F4799-A2E9-4B6B-97F8-E1D86C5A357A}" sibTransId="{D2896808-1A0D-4CAF-8068-CFE858C646D6}"/>
    <dgm:cxn modelId="{FDF309F4-E185-4406-8D8C-BD18D25E9557}" type="presOf" srcId="{C3761D4E-2252-49C8-ACC4-F34D4FB95389}" destId="{EB02F8FD-B9AD-4ED8-8C57-F82904482018}" srcOrd="0" destOrd="0" presId="urn:microsoft.com/office/officeart/2005/8/layout/chevron2"/>
    <dgm:cxn modelId="{FF8998F4-E93D-432B-8D06-7BA9B4CD0C9A}" srcId="{6E5F8684-0D13-40A9-91BA-1A6164110560}" destId="{574BD63B-8C6A-4852-9C6C-F64E9C8BB590}" srcOrd="6" destOrd="0" parTransId="{173833D8-94FC-474E-962E-92A6575F8C55}" sibTransId="{688259B0-85C5-4366-9071-6F797AAED31E}"/>
    <dgm:cxn modelId="{3443E0FA-5C4F-4AB2-A3CE-30ABF59FEF02}" srcId="{E537054E-4B1D-4942-B1C4-4A4AB64806A4}" destId="{E17EEDC1-0C8A-44A0-A86C-B91FAF07FAB2}" srcOrd="0" destOrd="0" parTransId="{8FA5861F-3A64-432F-A685-CDDB6D4F7073}" sibTransId="{1D94BD98-F5D2-4003-B5D8-586AA959DFFA}"/>
    <dgm:cxn modelId="{B44D18E9-A59A-4775-A223-A0279445016F}" type="presParOf" srcId="{BC2E1CF0-2F5B-402C-A8FD-18E519F6CE6F}" destId="{750DDE67-5D9B-4984-A65E-AD23E7FAE157}" srcOrd="0" destOrd="0" presId="urn:microsoft.com/office/officeart/2005/8/layout/chevron2"/>
    <dgm:cxn modelId="{A415130B-4C33-4874-AEA6-03083F506EC3}" type="presParOf" srcId="{750DDE67-5D9B-4984-A65E-AD23E7FAE157}" destId="{5F5A6568-EF5A-47F8-961C-FA9D1FE608AE}" srcOrd="0" destOrd="0" presId="urn:microsoft.com/office/officeart/2005/8/layout/chevron2"/>
    <dgm:cxn modelId="{81EA72EE-088F-4C29-B6C5-BC7827E78AAA}" type="presParOf" srcId="{750DDE67-5D9B-4984-A65E-AD23E7FAE157}" destId="{3B6B684D-3A74-4E61-B78E-21B258E54890}" srcOrd="1" destOrd="0" presId="urn:microsoft.com/office/officeart/2005/8/layout/chevron2"/>
    <dgm:cxn modelId="{3AD6F99E-7D3E-4C3C-AE95-F9425BA5C276}" type="presParOf" srcId="{BC2E1CF0-2F5B-402C-A8FD-18E519F6CE6F}" destId="{ED95E4E2-D911-444D-948A-71AEE5F3B933}" srcOrd="1" destOrd="0" presId="urn:microsoft.com/office/officeart/2005/8/layout/chevron2"/>
    <dgm:cxn modelId="{D293C2BD-D015-41FE-BBDD-84470E49E108}" type="presParOf" srcId="{BC2E1CF0-2F5B-402C-A8FD-18E519F6CE6F}" destId="{D3EAACA9-36CC-4467-94D2-42D9BCE00FD2}" srcOrd="2" destOrd="0" presId="urn:microsoft.com/office/officeart/2005/8/layout/chevron2"/>
    <dgm:cxn modelId="{125B4C88-1EB8-4E42-BC03-6AF79244C0D8}" type="presParOf" srcId="{D3EAACA9-36CC-4467-94D2-42D9BCE00FD2}" destId="{166E064B-7528-4DFB-9BE2-C0AD7CBCE87E}" srcOrd="0" destOrd="0" presId="urn:microsoft.com/office/officeart/2005/8/layout/chevron2"/>
    <dgm:cxn modelId="{CA737D32-DD3A-4C04-9C89-2C0C907E0AAA}" type="presParOf" srcId="{D3EAACA9-36CC-4467-94D2-42D9BCE00FD2}" destId="{22960767-5D2D-4EEB-BB48-DBA6C812E3F3}" srcOrd="1" destOrd="0" presId="urn:microsoft.com/office/officeart/2005/8/layout/chevron2"/>
    <dgm:cxn modelId="{FCCAA54B-F644-4CFF-8F91-643BFDB96B53}" type="presParOf" srcId="{BC2E1CF0-2F5B-402C-A8FD-18E519F6CE6F}" destId="{47BCD002-6CC0-466E-9781-7CAA1BF33C02}" srcOrd="3" destOrd="0" presId="urn:microsoft.com/office/officeart/2005/8/layout/chevron2"/>
    <dgm:cxn modelId="{2F866D9B-5F2D-4708-9CD5-0986333F7126}" type="presParOf" srcId="{BC2E1CF0-2F5B-402C-A8FD-18E519F6CE6F}" destId="{97FB66C5-C9BE-464A-9AD9-21E870AD3324}" srcOrd="4" destOrd="0" presId="urn:microsoft.com/office/officeart/2005/8/layout/chevron2"/>
    <dgm:cxn modelId="{19452B2D-19CE-451B-BB25-3694CF6F762E}" type="presParOf" srcId="{97FB66C5-C9BE-464A-9AD9-21E870AD3324}" destId="{FFCA91CA-44E8-4BAE-833F-D36C9F35534D}" srcOrd="0" destOrd="0" presId="urn:microsoft.com/office/officeart/2005/8/layout/chevron2"/>
    <dgm:cxn modelId="{94938111-999A-4192-BC22-EECC813FB01A}" type="presParOf" srcId="{97FB66C5-C9BE-464A-9AD9-21E870AD3324}" destId="{527DD463-0621-43FF-82FA-CD08992EB7BE}" srcOrd="1" destOrd="0" presId="urn:microsoft.com/office/officeart/2005/8/layout/chevron2"/>
    <dgm:cxn modelId="{ACABCB0B-FD12-406A-B91D-4DD341A6AB55}" type="presParOf" srcId="{BC2E1CF0-2F5B-402C-A8FD-18E519F6CE6F}" destId="{524B7B62-42B9-43BB-B591-8B639C2EAD41}" srcOrd="5" destOrd="0" presId="urn:microsoft.com/office/officeart/2005/8/layout/chevron2"/>
    <dgm:cxn modelId="{D4AE98AD-2529-47D9-8B08-F2E32DD3D641}" type="presParOf" srcId="{BC2E1CF0-2F5B-402C-A8FD-18E519F6CE6F}" destId="{4505D835-5E80-4E7D-BE0D-EC39FDC05DD1}" srcOrd="6" destOrd="0" presId="urn:microsoft.com/office/officeart/2005/8/layout/chevron2"/>
    <dgm:cxn modelId="{C580C7F0-0912-4E6B-8537-8C6D6FA23E67}" type="presParOf" srcId="{4505D835-5E80-4E7D-BE0D-EC39FDC05DD1}" destId="{D4C5F2BD-82BC-48BD-AC9D-8A5E314AA070}" srcOrd="0" destOrd="0" presId="urn:microsoft.com/office/officeart/2005/8/layout/chevron2"/>
    <dgm:cxn modelId="{21B780D3-3678-4730-9E9C-90A5E5908E2D}" type="presParOf" srcId="{4505D835-5E80-4E7D-BE0D-EC39FDC05DD1}" destId="{4BB9676C-74B1-4EF1-9E8F-0B9791A23C19}" srcOrd="1" destOrd="0" presId="urn:microsoft.com/office/officeart/2005/8/layout/chevron2"/>
    <dgm:cxn modelId="{B1A8F811-5E30-494A-B1F9-513E6BA64876}" type="presParOf" srcId="{BC2E1CF0-2F5B-402C-A8FD-18E519F6CE6F}" destId="{EA673C93-C700-4DAD-8810-6FAD0B95B89F}" srcOrd="7" destOrd="0" presId="urn:microsoft.com/office/officeart/2005/8/layout/chevron2"/>
    <dgm:cxn modelId="{AB93080C-E935-45C8-BAB0-8D514C6E7111}" type="presParOf" srcId="{BC2E1CF0-2F5B-402C-A8FD-18E519F6CE6F}" destId="{79138F96-43BC-473C-BB4B-05BC49D38464}" srcOrd="8" destOrd="0" presId="urn:microsoft.com/office/officeart/2005/8/layout/chevron2"/>
    <dgm:cxn modelId="{7130DEDF-D6D4-47B8-A8C5-E00E7096B63E}" type="presParOf" srcId="{79138F96-43BC-473C-BB4B-05BC49D38464}" destId="{EB02F8FD-B9AD-4ED8-8C57-F82904482018}" srcOrd="0" destOrd="0" presId="urn:microsoft.com/office/officeart/2005/8/layout/chevron2"/>
    <dgm:cxn modelId="{4E255605-ABE1-469C-A049-7D1B3A8CCE98}" type="presParOf" srcId="{79138F96-43BC-473C-BB4B-05BC49D38464}" destId="{A0121DB2-BB82-4340-9151-17816B2FF7E7}" srcOrd="1" destOrd="0" presId="urn:microsoft.com/office/officeart/2005/8/layout/chevron2"/>
    <dgm:cxn modelId="{3FE1279D-55F0-4C26-9399-285E35870A9B}" type="presParOf" srcId="{BC2E1CF0-2F5B-402C-A8FD-18E519F6CE6F}" destId="{628C2F99-6D21-4DE2-AB1F-EFE59319E5E9}" srcOrd="9" destOrd="0" presId="urn:microsoft.com/office/officeart/2005/8/layout/chevron2"/>
    <dgm:cxn modelId="{05DC3588-5AFF-49CB-ABB1-126A05036254}" type="presParOf" srcId="{BC2E1CF0-2F5B-402C-A8FD-18E519F6CE6F}" destId="{9E2D9164-675F-42E5-803F-8D6C74F3F49B}" srcOrd="10" destOrd="0" presId="urn:microsoft.com/office/officeart/2005/8/layout/chevron2"/>
    <dgm:cxn modelId="{95C58B84-978F-4ECB-B16E-C3A232FA8647}" type="presParOf" srcId="{9E2D9164-675F-42E5-803F-8D6C74F3F49B}" destId="{B85A5242-E977-4F4E-83CD-FA088F726BE2}" srcOrd="0" destOrd="0" presId="urn:microsoft.com/office/officeart/2005/8/layout/chevron2"/>
    <dgm:cxn modelId="{73CFB056-C052-4250-812E-DDDE5170D982}" type="presParOf" srcId="{9E2D9164-675F-42E5-803F-8D6C74F3F49B}" destId="{F9CA48FF-F084-4196-B26F-01516E6FFDBF}" srcOrd="1" destOrd="0" presId="urn:microsoft.com/office/officeart/2005/8/layout/chevron2"/>
    <dgm:cxn modelId="{FBE333D5-9D92-4FB1-BDA0-007B7C6D32AE}" type="presParOf" srcId="{BC2E1CF0-2F5B-402C-A8FD-18E519F6CE6F}" destId="{D096AE32-6946-442C-B0A1-11B7A8EAB71C}" srcOrd="11" destOrd="0" presId="urn:microsoft.com/office/officeart/2005/8/layout/chevron2"/>
    <dgm:cxn modelId="{91812B3A-84C1-4E82-B6B6-E5DC7DB5F787}" type="presParOf" srcId="{BC2E1CF0-2F5B-402C-A8FD-18E519F6CE6F}" destId="{F346B7B6-69F0-4C7B-9AAB-347D56FB54A8}" srcOrd="12" destOrd="0" presId="urn:microsoft.com/office/officeart/2005/8/layout/chevron2"/>
    <dgm:cxn modelId="{1B2ACA05-9A08-4EAB-83AC-64A68845C81C}" type="presParOf" srcId="{F346B7B6-69F0-4C7B-9AAB-347D56FB54A8}" destId="{E6B6FCCF-EBAE-4FA3-9DF8-BC896EDC7160}" srcOrd="0" destOrd="0" presId="urn:microsoft.com/office/officeart/2005/8/layout/chevron2"/>
    <dgm:cxn modelId="{858BE51E-3EEB-41F5-8A88-EDFA839E54E1}" type="presParOf" srcId="{F346B7B6-69F0-4C7B-9AAB-347D56FB54A8}" destId="{13A2AE67-A665-408C-976F-20C7DF2B0DC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5F8684-0D13-40A9-91BA-1A61641105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l-PL"/>
        </a:p>
      </dgm:t>
    </dgm:pt>
    <dgm:pt modelId="{B7E550AC-1E72-4E52-9767-D6F565E3FD32}">
      <dgm:prSet phldrT="[Tekst]"/>
      <dgm:spPr/>
      <dgm:t>
        <a:bodyPr/>
        <a:lstStyle/>
        <a:p>
          <a:r>
            <a:rPr lang="pl-PL" dirty="0"/>
            <a:t>1</a:t>
          </a:r>
        </a:p>
      </dgm:t>
    </dgm:pt>
    <dgm:pt modelId="{B163100B-6990-45CF-B562-B3162E94DAF7}" type="parTrans" cxnId="{CC4C5761-592C-4854-B865-71AE6E7BA7F8}">
      <dgm:prSet/>
      <dgm:spPr/>
      <dgm:t>
        <a:bodyPr/>
        <a:lstStyle/>
        <a:p>
          <a:endParaRPr lang="pl-PL"/>
        </a:p>
      </dgm:t>
    </dgm:pt>
    <dgm:pt modelId="{97054882-43A8-480F-B5AB-83C15FBFE86B}" type="sibTrans" cxnId="{CC4C5761-592C-4854-B865-71AE6E7BA7F8}">
      <dgm:prSet/>
      <dgm:spPr/>
      <dgm:t>
        <a:bodyPr/>
        <a:lstStyle/>
        <a:p>
          <a:endParaRPr lang="pl-PL"/>
        </a:p>
      </dgm:t>
    </dgm:pt>
    <dgm:pt modelId="{E14EF0EC-A375-4D02-914E-3B586B5197E6}">
      <dgm:prSet phldrT="[Tekst]"/>
      <dgm:spPr/>
      <dgm:t>
        <a:bodyPr/>
        <a:lstStyle/>
        <a:p>
          <a:pPr>
            <a:buNone/>
          </a:pPr>
          <a:r>
            <a:rPr lang="pl-PL" dirty="0"/>
            <a:t>Nie podawaj danych osobowych</a:t>
          </a:r>
        </a:p>
      </dgm:t>
    </dgm:pt>
    <dgm:pt modelId="{4F7AA652-C138-419D-B312-FCE5C93C872C}" type="parTrans" cxnId="{5FCE5535-0E4A-4EC0-8ECE-263B28F1CF98}">
      <dgm:prSet/>
      <dgm:spPr/>
      <dgm:t>
        <a:bodyPr/>
        <a:lstStyle/>
        <a:p>
          <a:endParaRPr lang="pl-PL"/>
        </a:p>
      </dgm:t>
    </dgm:pt>
    <dgm:pt modelId="{358ECB58-50E2-45E1-9A00-3549AAEEDA88}" type="sibTrans" cxnId="{5FCE5535-0E4A-4EC0-8ECE-263B28F1CF98}">
      <dgm:prSet/>
      <dgm:spPr/>
      <dgm:t>
        <a:bodyPr/>
        <a:lstStyle/>
        <a:p>
          <a:endParaRPr lang="pl-PL"/>
        </a:p>
      </dgm:t>
    </dgm:pt>
    <dgm:pt modelId="{450670C0-03F6-4145-B7CF-149F6274B5D2}">
      <dgm:prSet phldrT="[Tekst]"/>
      <dgm:spPr/>
      <dgm:t>
        <a:bodyPr/>
        <a:lstStyle/>
        <a:p>
          <a:r>
            <a:rPr lang="pl-PL" dirty="0"/>
            <a:t>2</a:t>
          </a:r>
        </a:p>
      </dgm:t>
    </dgm:pt>
    <dgm:pt modelId="{0B695EF5-A3B3-4169-BAA9-91D98DA01F30}" type="parTrans" cxnId="{29C3CDDE-9336-43D7-8AED-6A24700C79A6}">
      <dgm:prSet/>
      <dgm:spPr/>
      <dgm:t>
        <a:bodyPr/>
        <a:lstStyle/>
        <a:p>
          <a:endParaRPr lang="pl-PL"/>
        </a:p>
      </dgm:t>
    </dgm:pt>
    <dgm:pt modelId="{94BDAF81-F218-4C89-8CD7-8EB4A1F050B7}" type="sibTrans" cxnId="{29C3CDDE-9336-43D7-8AED-6A24700C79A6}">
      <dgm:prSet/>
      <dgm:spPr/>
      <dgm:t>
        <a:bodyPr/>
        <a:lstStyle/>
        <a:p>
          <a:endParaRPr lang="pl-PL"/>
        </a:p>
      </dgm:t>
    </dgm:pt>
    <dgm:pt modelId="{789C170B-E231-4F02-92E4-5342033EE3ED}">
      <dgm:prSet phldrT="[Tekst]"/>
      <dgm:spPr/>
      <dgm:t>
        <a:bodyPr/>
        <a:lstStyle/>
        <a:p>
          <a:pPr>
            <a:buNone/>
          </a:pPr>
          <a:r>
            <a:rPr lang="pl-PL" dirty="0"/>
            <a:t>Hasła</a:t>
          </a:r>
        </a:p>
      </dgm:t>
    </dgm:pt>
    <dgm:pt modelId="{CD50A5C5-8CEE-4C3D-A21F-72B9ECFF91C2}" type="parTrans" cxnId="{7594CA1D-E560-4F6C-B756-663FEBFFE2A1}">
      <dgm:prSet/>
      <dgm:spPr/>
      <dgm:t>
        <a:bodyPr/>
        <a:lstStyle/>
        <a:p>
          <a:endParaRPr lang="pl-PL"/>
        </a:p>
      </dgm:t>
    </dgm:pt>
    <dgm:pt modelId="{D10ED6BB-067A-4253-9887-687BBF9198EC}" type="sibTrans" cxnId="{7594CA1D-E560-4F6C-B756-663FEBFFE2A1}">
      <dgm:prSet/>
      <dgm:spPr/>
      <dgm:t>
        <a:bodyPr/>
        <a:lstStyle/>
        <a:p>
          <a:endParaRPr lang="pl-PL"/>
        </a:p>
      </dgm:t>
    </dgm:pt>
    <dgm:pt modelId="{AFCE33CC-2FD4-419E-81E7-B5BCCB3B6884}">
      <dgm:prSet phldrT="[Tekst]"/>
      <dgm:spPr/>
      <dgm:t>
        <a:bodyPr/>
        <a:lstStyle/>
        <a:p>
          <a:r>
            <a:rPr lang="pl-PL" dirty="0"/>
            <a:t>3</a:t>
          </a:r>
        </a:p>
      </dgm:t>
    </dgm:pt>
    <dgm:pt modelId="{CFC4AC4D-33E4-43B5-AC3A-F4DCC7DB633D}" type="parTrans" cxnId="{37660627-11C4-48E9-B975-8CC7FA716526}">
      <dgm:prSet/>
      <dgm:spPr/>
      <dgm:t>
        <a:bodyPr/>
        <a:lstStyle/>
        <a:p>
          <a:endParaRPr lang="pl-PL"/>
        </a:p>
      </dgm:t>
    </dgm:pt>
    <dgm:pt modelId="{73AF1865-F881-4C23-BDFC-DC0CE90394CC}" type="sibTrans" cxnId="{37660627-11C4-48E9-B975-8CC7FA716526}">
      <dgm:prSet/>
      <dgm:spPr/>
      <dgm:t>
        <a:bodyPr/>
        <a:lstStyle/>
        <a:p>
          <a:endParaRPr lang="pl-PL"/>
        </a:p>
      </dgm:t>
    </dgm:pt>
    <dgm:pt modelId="{42A33A17-7271-4194-832A-8270499EBBD3}">
      <dgm:prSet phldrT="[Tekst]"/>
      <dgm:spPr/>
      <dgm:t>
        <a:bodyPr/>
        <a:lstStyle/>
        <a:p>
          <a:pPr>
            <a:buNone/>
          </a:pPr>
          <a:r>
            <a:rPr lang="pl-PL" dirty="0"/>
            <a:t>Sprawdź jaką stronę odwiedzasz</a:t>
          </a:r>
        </a:p>
      </dgm:t>
    </dgm:pt>
    <dgm:pt modelId="{3BFFBDAA-FE4F-49CE-AFED-3F8F92FADDED}" type="parTrans" cxnId="{4CE47093-9E40-4D1E-B8DB-0A6A5C11A7C5}">
      <dgm:prSet/>
      <dgm:spPr/>
      <dgm:t>
        <a:bodyPr/>
        <a:lstStyle/>
        <a:p>
          <a:endParaRPr lang="pl-PL"/>
        </a:p>
      </dgm:t>
    </dgm:pt>
    <dgm:pt modelId="{CCE7B864-DC48-444C-B471-9E315D61D91D}" type="sibTrans" cxnId="{4CE47093-9E40-4D1E-B8DB-0A6A5C11A7C5}">
      <dgm:prSet/>
      <dgm:spPr/>
      <dgm:t>
        <a:bodyPr/>
        <a:lstStyle/>
        <a:p>
          <a:endParaRPr lang="pl-PL"/>
        </a:p>
      </dgm:t>
    </dgm:pt>
    <dgm:pt modelId="{E537054E-4B1D-4942-B1C4-4A4AB64806A4}">
      <dgm:prSet phldrT="[Tekst]"/>
      <dgm:spPr/>
      <dgm:t>
        <a:bodyPr/>
        <a:lstStyle/>
        <a:p>
          <a:r>
            <a:rPr lang="pl-PL" dirty="0"/>
            <a:t>4</a:t>
          </a:r>
        </a:p>
      </dgm:t>
    </dgm:pt>
    <dgm:pt modelId="{CC4F4799-A2E9-4B6B-97F8-E1D86C5A357A}" type="parTrans" cxnId="{8C5DA4E5-174A-4011-A2C8-4933AAE8088D}">
      <dgm:prSet/>
      <dgm:spPr/>
      <dgm:t>
        <a:bodyPr/>
        <a:lstStyle/>
        <a:p>
          <a:endParaRPr lang="pl-PL"/>
        </a:p>
      </dgm:t>
    </dgm:pt>
    <dgm:pt modelId="{D2896808-1A0D-4CAF-8068-CFE858C646D6}" type="sibTrans" cxnId="{8C5DA4E5-174A-4011-A2C8-4933AAE8088D}">
      <dgm:prSet/>
      <dgm:spPr/>
      <dgm:t>
        <a:bodyPr/>
        <a:lstStyle/>
        <a:p>
          <a:endParaRPr lang="pl-PL"/>
        </a:p>
      </dgm:t>
    </dgm:pt>
    <dgm:pt modelId="{C3761D4E-2252-49C8-ACC4-F34D4FB95389}">
      <dgm:prSet phldrT="[Tekst]"/>
      <dgm:spPr/>
      <dgm:t>
        <a:bodyPr/>
        <a:lstStyle/>
        <a:p>
          <a:r>
            <a:rPr lang="pl-PL" dirty="0"/>
            <a:t>5</a:t>
          </a:r>
        </a:p>
      </dgm:t>
    </dgm:pt>
    <dgm:pt modelId="{7802FD5E-46CE-4403-9758-37A82B61FFE1}" type="parTrans" cxnId="{120C526B-37BC-4E9F-BCBA-89570E3B16CD}">
      <dgm:prSet/>
      <dgm:spPr/>
      <dgm:t>
        <a:bodyPr/>
        <a:lstStyle/>
        <a:p>
          <a:endParaRPr lang="pl-PL"/>
        </a:p>
      </dgm:t>
    </dgm:pt>
    <dgm:pt modelId="{121D6230-58EC-4B68-BB79-4744AF2CD921}" type="sibTrans" cxnId="{120C526B-37BC-4E9F-BCBA-89570E3B16CD}">
      <dgm:prSet/>
      <dgm:spPr/>
      <dgm:t>
        <a:bodyPr/>
        <a:lstStyle/>
        <a:p>
          <a:endParaRPr lang="pl-PL"/>
        </a:p>
      </dgm:t>
    </dgm:pt>
    <dgm:pt modelId="{E17EEDC1-0C8A-44A0-A86C-B91FAF07FAB2}">
      <dgm:prSet phldrT="[Tekst]"/>
      <dgm:spPr/>
      <dgm:t>
        <a:bodyPr/>
        <a:lstStyle/>
        <a:p>
          <a:pPr>
            <a:buNone/>
          </a:pPr>
          <a:r>
            <a:rPr lang="pl-PL" dirty="0"/>
            <a:t>Publiczny Hot-spot</a:t>
          </a:r>
        </a:p>
      </dgm:t>
    </dgm:pt>
    <dgm:pt modelId="{8FA5861F-3A64-432F-A685-CDDB6D4F7073}" type="parTrans" cxnId="{3443E0FA-5C4F-4AB2-A3CE-30ABF59FEF02}">
      <dgm:prSet/>
      <dgm:spPr/>
      <dgm:t>
        <a:bodyPr/>
        <a:lstStyle/>
        <a:p>
          <a:endParaRPr lang="pl-PL"/>
        </a:p>
      </dgm:t>
    </dgm:pt>
    <dgm:pt modelId="{1D94BD98-F5D2-4003-B5D8-586AA959DFFA}" type="sibTrans" cxnId="{3443E0FA-5C4F-4AB2-A3CE-30ABF59FEF02}">
      <dgm:prSet/>
      <dgm:spPr/>
      <dgm:t>
        <a:bodyPr/>
        <a:lstStyle/>
        <a:p>
          <a:endParaRPr lang="pl-PL"/>
        </a:p>
      </dgm:t>
    </dgm:pt>
    <dgm:pt modelId="{9886D285-602B-40C7-A24B-2E8C230D7EBD}">
      <dgm:prSet phldrT="[Tekst]"/>
      <dgm:spPr/>
      <dgm:t>
        <a:bodyPr/>
        <a:lstStyle/>
        <a:p>
          <a:r>
            <a:rPr lang="pl-PL" dirty="0"/>
            <a:t>6</a:t>
          </a:r>
        </a:p>
      </dgm:t>
    </dgm:pt>
    <dgm:pt modelId="{D2DD4457-A0E4-44B6-ACD1-F48A55963F32}" type="parTrans" cxnId="{65D3664B-F74B-4E87-836A-0A590B36387B}">
      <dgm:prSet/>
      <dgm:spPr/>
      <dgm:t>
        <a:bodyPr/>
        <a:lstStyle/>
        <a:p>
          <a:endParaRPr lang="pl-PL"/>
        </a:p>
      </dgm:t>
    </dgm:pt>
    <dgm:pt modelId="{D9F22670-B1A7-4A51-8CC1-E183981723AB}" type="sibTrans" cxnId="{65D3664B-F74B-4E87-836A-0A590B36387B}">
      <dgm:prSet/>
      <dgm:spPr/>
      <dgm:t>
        <a:bodyPr/>
        <a:lstStyle/>
        <a:p>
          <a:endParaRPr lang="pl-PL"/>
        </a:p>
      </dgm:t>
    </dgm:pt>
    <dgm:pt modelId="{938E907B-8FD5-4477-8422-ABA1D04D0ADF}">
      <dgm:prSet phldrT="[Tekst]"/>
      <dgm:spPr/>
      <dgm:t>
        <a:bodyPr/>
        <a:lstStyle/>
        <a:p>
          <a:pPr>
            <a:buNone/>
          </a:pPr>
          <a:r>
            <a:rPr lang="pl-PL" dirty="0"/>
            <a:t>Spam i </a:t>
          </a:r>
          <a:r>
            <a:rPr lang="pl-PL" dirty="0" err="1"/>
            <a:t>phishing</a:t>
          </a:r>
          <a:endParaRPr lang="pl-PL" dirty="0"/>
        </a:p>
      </dgm:t>
    </dgm:pt>
    <dgm:pt modelId="{31E98CBC-4F63-451D-91CA-9A23A71D6758}" type="parTrans" cxnId="{31D10E49-2336-45CF-AFCD-0F18380A8716}">
      <dgm:prSet/>
      <dgm:spPr/>
      <dgm:t>
        <a:bodyPr/>
        <a:lstStyle/>
        <a:p>
          <a:endParaRPr lang="pl-PL"/>
        </a:p>
      </dgm:t>
    </dgm:pt>
    <dgm:pt modelId="{9CABCA49-1619-4EB7-949D-1B752AAC056D}" type="sibTrans" cxnId="{31D10E49-2336-45CF-AFCD-0F18380A8716}">
      <dgm:prSet/>
      <dgm:spPr/>
      <dgm:t>
        <a:bodyPr/>
        <a:lstStyle/>
        <a:p>
          <a:endParaRPr lang="pl-PL"/>
        </a:p>
      </dgm:t>
    </dgm:pt>
    <dgm:pt modelId="{574BD63B-8C6A-4852-9C6C-F64E9C8BB590}">
      <dgm:prSet phldrT="[Tekst]"/>
      <dgm:spPr/>
      <dgm:t>
        <a:bodyPr/>
        <a:lstStyle/>
        <a:p>
          <a:r>
            <a:rPr lang="pl-PL" dirty="0"/>
            <a:t>7</a:t>
          </a:r>
        </a:p>
      </dgm:t>
    </dgm:pt>
    <dgm:pt modelId="{173833D8-94FC-474E-962E-92A6575F8C55}" type="parTrans" cxnId="{FF8998F4-E93D-432B-8D06-7BA9B4CD0C9A}">
      <dgm:prSet/>
      <dgm:spPr/>
      <dgm:t>
        <a:bodyPr/>
        <a:lstStyle/>
        <a:p>
          <a:endParaRPr lang="pl-PL"/>
        </a:p>
      </dgm:t>
    </dgm:pt>
    <dgm:pt modelId="{688259B0-85C5-4366-9071-6F797AAED31E}" type="sibTrans" cxnId="{FF8998F4-E93D-432B-8D06-7BA9B4CD0C9A}">
      <dgm:prSet/>
      <dgm:spPr/>
      <dgm:t>
        <a:bodyPr/>
        <a:lstStyle/>
        <a:p>
          <a:endParaRPr lang="pl-PL"/>
        </a:p>
      </dgm:t>
    </dgm:pt>
    <dgm:pt modelId="{82AA8143-3486-4102-9A40-02B4C15F290E}">
      <dgm:prSet phldrT="[Tekst]"/>
      <dgm:spPr/>
      <dgm:t>
        <a:bodyPr/>
        <a:lstStyle/>
        <a:p>
          <a:pPr>
            <a:buNone/>
          </a:pPr>
          <a:r>
            <a:rPr lang="pl-PL" dirty="0"/>
            <a:t>Aktualizacja programów</a:t>
          </a:r>
        </a:p>
      </dgm:t>
    </dgm:pt>
    <dgm:pt modelId="{DF03509C-60CA-4C46-90AD-A90087BC2047}" type="parTrans" cxnId="{9B6E5BA4-E3EA-466D-9AA8-166FB73EF2CD}">
      <dgm:prSet/>
      <dgm:spPr/>
      <dgm:t>
        <a:bodyPr/>
        <a:lstStyle/>
        <a:p>
          <a:endParaRPr lang="pl-PL"/>
        </a:p>
      </dgm:t>
    </dgm:pt>
    <dgm:pt modelId="{16557F9A-61A5-4E5D-8486-7C21F426209B}" type="sibTrans" cxnId="{9B6E5BA4-E3EA-466D-9AA8-166FB73EF2CD}">
      <dgm:prSet/>
      <dgm:spPr/>
      <dgm:t>
        <a:bodyPr/>
        <a:lstStyle/>
        <a:p>
          <a:endParaRPr lang="pl-PL"/>
        </a:p>
      </dgm:t>
    </dgm:pt>
    <dgm:pt modelId="{ACB74511-C100-455E-833E-001D50AD3608}">
      <dgm:prSet phldrT="[Tekst]"/>
      <dgm:spPr/>
      <dgm:t>
        <a:bodyPr/>
        <a:lstStyle/>
        <a:p>
          <a:pPr>
            <a:buNone/>
          </a:pPr>
          <a:r>
            <a:rPr lang="pl-PL" dirty="0"/>
            <a:t>Nie ufaj nowym znajomością w Internecie</a:t>
          </a:r>
        </a:p>
      </dgm:t>
    </dgm:pt>
    <dgm:pt modelId="{8243562D-DF14-45F3-9984-45D04BEB85B8}" type="parTrans" cxnId="{8D9BBBE4-54D4-40CF-A08D-EC6A89A5AF47}">
      <dgm:prSet/>
      <dgm:spPr/>
      <dgm:t>
        <a:bodyPr/>
        <a:lstStyle/>
        <a:p>
          <a:endParaRPr lang="pl-PL"/>
        </a:p>
      </dgm:t>
    </dgm:pt>
    <dgm:pt modelId="{62807DAA-691D-46DB-B65E-04B60B6F243A}" type="sibTrans" cxnId="{8D9BBBE4-54D4-40CF-A08D-EC6A89A5AF47}">
      <dgm:prSet/>
      <dgm:spPr/>
      <dgm:t>
        <a:bodyPr/>
        <a:lstStyle/>
        <a:p>
          <a:endParaRPr lang="pl-PL"/>
        </a:p>
      </dgm:t>
    </dgm:pt>
    <dgm:pt modelId="{BC2E1CF0-2F5B-402C-A8FD-18E519F6CE6F}" type="pres">
      <dgm:prSet presAssocID="{6E5F8684-0D13-40A9-91BA-1A6164110560}" presName="linearFlow" presStyleCnt="0">
        <dgm:presLayoutVars>
          <dgm:dir/>
          <dgm:animLvl val="lvl"/>
          <dgm:resizeHandles val="exact"/>
        </dgm:presLayoutVars>
      </dgm:prSet>
      <dgm:spPr/>
    </dgm:pt>
    <dgm:pt modelId="{750DDE67-5D9B-4984-A65E-AD23E7FAE157}" type="pres">
      <dgm:prSet presAssocID="{B7E550AC-1E72-4E52-9767-D6F565E3FD32}" presName="composite" presStyleCnt="0"/>
      <dgm:spPr/>
    </dgm:pt>
    <dgm:pt modelId="{5F5A6568-EF5A-47F8-961C-FA9D1FE608AE}" type="pres">
      <dgm:prSet presAssocID="{B7E550AC-1E72-4E52-9767-D6F565E3FD32}" presName="parentText" presStyleLbl="alignNode1" presStyleIdx="0" presStyleCnt="7">
        <dgm:presLayoutVars>
          <dgm:chMax val="1"/>
          <dgm:bulletEnabled val="1"/>
        </dgm:presLayoutVars>
      </dgm:prSet>
      <dgm:spPr/>
    </dgm:pt>
    <dgm:pt modelId="{3B6B684D-3A74-4E61-B78E-21B258E54890}" type="pres">
      <dgm:prSet presAssocID="{B7E550AC-1E72-4E52-9767-D6F565E3FD32}" presName="descendantText" presStyleLbl="alignAcc1" presStyleIdx="0" presStyleCnt="7">
        <dgm:presLayoutVars>
          <dgm:bulletEnabled val="1"/>
        </dgm:presLayoutVars>
      </dgm:prSet>
      <dgm:spPr/>
    </dgm:pt>
    <dgm:pt modelId="{ED95E4E2-D911-444D-948A-71AEE5F3B933}" type="pres">
      <dgm:prSet presAssocID="{97054882-43A8-480F-B5AB-83C15FBFE86B}" presName="sp" presStyleCnt="0"/>
      <dgm:spPr/>
    </dgm:pt>
    <dgm:pt modelId="{D3EAACA9-36CC-4467-94D2-42D9BCE00FD2}" type="pres">
      <dgm:prSet presAssocID="{450670C0-03F6-4145-B7CF-149F6274B5D2}" presName="composite" presStyleCnt="0"/>
      <dgm:spPr/>
    </dgm:pt>
    <dgm:pt modelId="{166E064B-7528-4DFB-9BE2-C0AD7CBCE87E}" type="pres">
      <dgm:prSet presAssocID="{450670C0-03F6-4145-B7CF-149F6274B5D2}" presName="parentText" presStyleLbl="alignNode1" presStyleIdx="1" presStyleCnt="7">
        <dgm:presLayoutVars>
          <dgm:chMax val="1"/>
          <dgm:bulletEnabled val="1"/>
        </dgm:presLayoutVars>
      </dgm:prSet>
      <dgm:spPr/>
    </dgm:pt>
    <dgm:pt modelId="{22960767-5D2D-4EEB-BB48-DBA6C812E3F3}" type="pres">
      <dgm:prSet presAssocID="{450670C0-03F6-4145-B7CF-149F6274B5D2}" presName="descendantText" presStyleLbl="alignAcc1" presStyleIdx="1" presStyleCnt="7">
        <dgm:presLayoutVars>
          <dgm:bulletEnabled val="1"/>
        </dgm:presLayoutVars>
      </dgm:prSet>
      <dgm:spPr/>
    </dgm:pt>
    <dgm:pt modelId="{47BCD002-6CC0-466E-9781-7CAA1BF33C02}" type="pres">
      <dgm:prSet presAssocID="{94BDAF81-F218-4C89-8CD7-8EB4A1F050B7}" presName="sp" presStyleCnt="0"/>
      <dgm:spPr/>
    </dgm:pt>
    <dgm:pt modelId="{97FB66C5-C9BE-464A-9AD9-21E870AD3324}" type="pres">
      <dgm:prSet presAssocID="{AFCE33CC-2FD4-419E-81E7-B5BCCB3B6884}" presName="composite" presStyleCnt="0"/>
      <dgm:spPr/>
    </dgm:pt>
    <dgm:pt modelId="{FFCA91CA-44E8-4BAE-833F-D36C9F35534D}" type="pres">
      <dgm:prSet presAssocID="{AFCE33CC-2FD4-419E-81E7-B5BCCB3B6884}" presName="parentText" presStyleLbl="alignNode1" presStyleIdx="2" presStyleCnt="7">
        <dgm:presLayoutVars>
          <dgm:chMax val="1"/>
          <dgm:bulletEnabled val="1"/>
        </dgm:presLayoutVars>
      </dgm:prSet>
      <dgm:spPr/>
    </dgm:pt>
    <dgm:pt modelId="{527DD463-0621-43FF-82FA-CD08992EB7BE}" type="pres">
      <dgm:prSet presAssocID="{AFCE33CC-2FD4-419E-81E7-B5BCCB3B6884}" presName="descendantText" presStyleLbl="alignAcc1" presStyleIdx="2" presStyleCnt="7">
        <dgm:presLayoutVars>
          <dgm:bulletEnabled val="1"/>
        </dgm:presLayoutVars>
      </dgm:prSet>
      <dgm:spPr/>
    </dgm:pt>
    <dgm:pt modelId="{524B7B62-42B9-43BB-B591-8B639C2EAD41}" type="pres">
      <dgm:prSet presAssocID="{73AF1865-F881-4C23-BDFC-DC0CE90394CC}" presName="sp" presStyleCnt="0"/>
      <dgm:spPr/>
    </dgm:pt>
    <dgm:pt modelId="{4505D835-5E80-4E7D-BE0D-EC39FDC05DD1}" type="pres">
      <dgm:prSet presAssocID="{E537054E-4B1D-4942-B1C4-4A4AB64806A4}" presName="composite" presStyleCnt="0"/>
      <dgm:spPr/>
    </dgm:pt>
    <dgm:pt modelId="{D4C5F2BD-82BC-48BD-AC9D-8A5E314AA070}" type="pres">
      <dgm:prSet presAssocID="{E537054E-4B1D-4942-B1C4-4A4AB64806A4}" presName="parentText" presStyleLbl="alignNode1" presStyleIdx="3" presStyleCnt="7">
        <dgm:presLayoutVars>
          <dgm:chMax val="1"/>
          <dgm:bulletEnabled val="1"/>
        </dgm:presLayoutVars>
      </dgm:prSet>
      <dgm:spPr/>
    </dgm:pt>
    <dgm:pt modelId="{4BB9676C-74B1-4EF1-9E8F-0B9791A23C19}" type="pres">
      <dgm:prSet presAssocID="{E537054E-4B1D-4942-B1C4-4A4AB64806A4}" presName="descendantText" presStyleLbl="alignAcc1" presStyleIdx="3" presStyleCnt="7">
        <dgm:presLayoutVars>
          <dgm:bulletEnabled val="1"/>
        </dgm:presLayoutVars>
      </dgm:prSet>
      <dgm:spPr/>
    </dgm:pt>
    <dgm:pt modelId="{EA673C93-C700-4DAD-8810-6FAD0B95B89F}" type="pres">
      <dgm:prSet presAssocID="{D2896808-1A0D-4CAF-8068-CFE858C646D6}" presName="sp" presStyleCnt="0"/>
      <dgm:spPr/>
    </dgm:pt>
    <dgm:pt modelId="{79138F96-43BC-473C-BB4B-05BC49D38464}" type="pres">
      <dgm:prSet presAssocID="{C3761D4E-2252-49C8-ACC4-F34D4FB95389}" presName="composite" presStyleCnt="0"/>
      <dgm:spPr/>
    </dgm:pt>
    <dgm:pt modelId="{EB02F8FD-B9AD-4ED8-8C57-F82904482018}" type="pres">
      <dgm:prSet presAssocID="{C3761D4E-2252-49C8-ACC4-F34D4FB95389}" presName="parentText" presStyleLbl="alignNode1" presStyleIdx="4" presStyleCnt="7">
        <dgm:presLayoutVars>
          <dgm:chMax val="1"/>
          <dgm:bulletEnabled val="1"/>
        </dgm:presLayoutVars>
      </dgm:prSet>
      <dgm:spPr/>
    </dgm:pt>
    <dgm:pt modelId="{A0121DB2-BB82-4340-9151-17816B2FF7E7}" type="pres">
      <dgm:prSet presAssocID="{C3761D4E-2252-49C8-ACC4-F34D4FB95389}" presName="descendantText" presStyleLbl="alignAcc1" presStyleIdx="4" presStyleCnt="7">
        <dgm:presLayoutVars>
          <dgm:bulletEnabled val="1"/>
        </dgm:presLayoutVars>
      </dgm:prSet>
      <dgm:spPr/>
    </dgm:pt>
    <dgm:pt modelId="{628C2F99-6D21-4DE2-AB1F-EFE59319E5E9}" type="pres">
      <dgm:prSet presAssocID="{121D6230-58EC-4B68-BB79-4744AF2CD921}" presName="sp" presStyleCnt="0"/>
      <dgm:spPr/>
    </dgm:pt>
    <dgm:pt modelId="{9E2D9164-675F-42E5-803F-8D6C74F3F49B}" type="pres">
      <dgm:prSet presAssocID="{9886D285-602B-40C7-A24B-2E8C230D7EBD}" presName="composite" presStyleCnt="0"/>
      <dgm:spPr/>
    </dgm:pt>
    <dgm:pt modelId="{B85A5242-E977-4F4E-83CD-FA088F726BE2}" type="pres">
      <dgm:prSet presAssocID="{9886D285-602B-40C7-A24B-2E8C230D7EBD}" presName="parentText" presStyleLbl="alignNode1" presStyleIdx="5" presStyleCnt="7">
        <dgm:presLayoutVars>
          <dgm:chMax val="1"/>
          <dgm:bulletEnabled val="1"/>
        </dgm:presLayoutVars>
      </dgm:prSet>
      <dgm:spPr/>
    </dgm:pt>
    <dgm:pt modelId="{F9CA48FF-F084-4196-B26F-01516E6FFDBF}" type="pres">
      <dgm:prSet presAssocID="{9886D285-602B-40C7-A24B-2E8C230D7EBD}" presName="descendantText" presStyleLbl="alignAcc1" presStyleIdx="5" presStyleCnt="7">
        <dgm:presLayoutVars>
          <dgm:bulletEnabled val="1"/>
        </dgm:presLayoutVars>
      </dgm:prSet>
      <dgm:spPr/>
    </dgm:pt>
    <dgm:pt modelId="{D096AE32-6946-442C-B0A1-11B7A8EAB71C}" type="pres">
      <dgm:prSet presAssocID="{D9F22670-B1A7-4A51-8CC1-E183981723AB}" presName="sp" presStyleCnt="0"/>
      <dgm:spPr/>
    </dgm:pt>
    <dgm:pt modelId="{F346B7B6-69F0-4C7B-9AAB-347D56FB54A8}" type="pres">
      <dgm:prSet presAssocID="{574BD63B-8C6A-4852-9C6C-F64E9C8BB590}" presName="composite" presStyleCnt="0"/>
      <dgm:spPr/>
    </dgm:pt>
    <dgm:pt modelId="{E6B6FCCF-EBAE-4FA3-9DF8-BC896EDC7160}" type="pres">
      <dgm:prSet presAssocID="{574BD63B-8C6A-4852-9C6C-F64E9C8BB590}" presName="parentText" presStyleLbl="alignNode1" presStyleIdx="6" presStyleCnt="7">
        <dgm:presLayoutVars>
          <dgm:chMax val="1"/>
          <dgm:bulletEnabled val="1"/>
        </dgm:presLayoutVars>
      </dgm:prSet>
      <dgm:spPr/>
    </dgm:pt>
    <dgm:pt modelId="{13A2AE67-A665-408C-976F-20C7DF2B0DCC}" type="pres">
      <dgm:prSet presAssocID="{574BD63B-8C6A-4852-9C6C-F64E9C8BB590}" presName="descendantText" presStyleLbl="alignAcc1" presStyleIdx="6" presStyleCnt="7">
        <dgm:presLayoutVars>
          <dgm:bulletEnabled val="1"/>
        </dgm:presLayoutVars>
      </dgm:prSet>
      <dgm:spPr/>
    </dgm:pt>
  </dgm:ptLst>
  <dgm:cxnLst>
    <dgm:cxn modelId="{046A6703-AB93-4CD8-92D5-06AB014C7BD8}" type="presOf" srcId="{9886D285-602B-40C7-A24B-2E8C230D7EBD}" destId="{B85A5242-E977-4F4E-83CD-FA088F726BE2}" srcOrd="0" destOrd="0" presId="urn:microsoft.com/office/officeart/2005/8/layout/chevron2"/>
    <dgm:cxn modelId="{DEBF8A03-863C-4989-A6C9-E3F895789B7A}" type="presOf" srcId="{789C170B-E231-4F02-92E4-5342033EE3ED}" destId="{22960767-5D2D-4EEB-BB48-DBA6C812E3F3}" srcOrd="0" destOrd="0" presId="urn:microsoft.com/office/officeart/2005/8/layout/chevron2"/>
    <dgm:cxn modelId="{7594CA1D-E560-4F6C-B756-663FEBFFE2A1}" srcId="{450670C0-03F6-4145-B7CF-149F6274B5D2}" destId="{789C170B-E231-4F02-92E4-5342033EE3ED}" srcOrd="0" destOrd="0" parTransId="{CD50A5C5-8CEE-4C3D-A21F-72B9ECFF91C2}" sibTransId="{D10ED6BB-067A-4253-9887-687BBF9198EC}"/>
    <dgm:cxn modelId="{485EBB1F-6714-44EB-8E24-805414DB2302}" type="presOf" srcId="{ACB74511-C100-455E-833E-001D50AD3608}" destId="{13A2AE67-A665-408C-976F-20C7DF2B0DCC}" srcOrd="0" destOrd="0" presId="urn:microsoft.com/office/officeart/2005/8/layout/chevron2"/>
    <dgm:cxn modelId="{72D1A625-D52A-4503-B969-68CCC4B2AB75}" type="presOf" srcId="{B7E550AC-1E72-4E52-9767-D6F565E3FD32}" destId="{5F5A6568-EF5A-47F8-961C-FA9D1FE608AE}" srcOrd="0" destOrd="0" presId="urn:microsoft.com/office/officeart/2005/8/layout/chevron2"/>
    <dgm:cxn modelId="{37660627-11C4-48E9-B975-8CC7FA716526}" srcId="{6E5F8684-0D13-40A9-91BA-1A6164110560}" destId="{AFCE33CC-2FD4-419E-81E7-B5BCCB3B6884}" srcOrd="2" destOrd="0" parTransId="{CFC4AC4D-33E4-43B5-AC3A-F4DCC7DB633D}" sibTransId="{73AF1865-F881-4C23-BDFC-DC0CE90394CC}"/>
    <dgm:cxn modelId="{9438042B-F2E9-486F-8DEE-4C7805CB280B}" type="presOf" srcId="{42A33A17-7271-4194-832A-8270499EBBD3}" destId="{527DD463-0621-43FF-82FA-CD08992EB7BE}" srcOrd="0" destOrd="0" presId="urn:microsoft.com/office/officeart/2005/8/layout/chevron2"/>
    <dgm:cxn modelId="{76A4042D-FE08-4ED2-88B4-0E9412CDD5CE}" type="presOf" srcId="{E537054E-4B1D-4942-B1C4-4A4AB64806A4}" destId="{D4C5F2BD-82BC-48BD-AC9D-8A5E314AA070}" srcOrd="0" destOrd="0" presId="urn:microsoft.com/office/officeart/2005/8/layout/chevron2"/>
    <dgm:cxn modelId="{5FCE5535-0E4A-4EC0-8ECE-263B28F1CF98}" srcId="{B7E550AC-1E72-4E52-9767-D6F565E3FD32}" destId="{E14EF0EC-A375-4D02-914E-3B586B5197E6}" srcOrd="0" destOrd="0" parTransId="{4F7AA652-C138-419D-B312-FCE5C93C872C}" sibTransId="{358ECB58-50E2-45E1-9A00-3549AAEEDA88}"/>
    <dgm:cxn modelId="{E34D4F38-DDF8-4384-BFB7-78287B5B373E}" type="presOf" srcId="{450670C0-03F6-4145-B7CF-149F6274B5D2}" destId="{166E064B-7528-4DFB-9BE2-C0AD7CBCE87E}" srcOrd="0" destOrd="0" presId="urn:microsoft.com/office/officeart/2005/8/layout/chevron2"/>
    <dgm:cxn modelId="{ED32105C-6B98-409E-A505-B0F6948F84CB}" type="presOf" srcId="{AFCE33CC-2FD4-419E-81E7-B5BCCB3B6884}" destId="{FFCA91CA-44E8-4BAE-833F-D36C9F35534D}" srcOrd="0" destOrd="0" presId="urn:microsoft.com/office/officeart/2005/8/layout/chevron2"/>
    <dgm:cxn modelId="{CC4C5761-592C-4854-B865-71AE6E7BA7F8}" srcId="{6E5F8684-0D13-40A9-91BA-1A6164110560}" destId="{B7E550AC-1E72-4E52-9767-D6F565E3FD32}" srcOrd="0" destOrd="0" parTransId="{B163100B-6990-45CF-B562-B3162E94DAF7}" sibTransId="{97054882-43A8-480F-B5AB-83C15FBFE86B}"/>
    <dgm:cxn modelId="{12B89961-113B-4348-AFEF-756FE943110E}" type="presOf" srcId="{E17EEDC1-0C8A-44A0-A86C-B91FAF07FAB2}" destId="{4BB9676C-74B1-4EF1-9E8F-0B9791A23C19}" srcOrd="0" destOrd="0" presId="urn:microsoft.com/office/officeart/2005/8/layout/chevron2"/>
    <dgm:cxn modelId="{2F2D1B66-36E0-4332-9274-471A47DB1C98}" type="presOf" srcId="{82AA8143-3486-4102-9A40-02B4C15F290E}" destId="{F9CA48FF-F084-4196-B26F-01516E6FFDBF}" srcOrd="0" destOrd="0" presId="urn:microsoft.com/office/officeart/2005/8/layout/chevron2"/>
    <dgm:cxn modelId="{31D10E49-2336-45CF-AFCD-0F18380A8716}" srcId="{C3761D4E-2252-49C8-ACC4-F34D4FB95389}" destId="{938E907B-8FD5-4477-8422-ABA1D04D0ADF}" srcOrd="0" destOrd="0" parTransId="{31E98CBC-4F63-451D-91CA-9A23A71D6758}" sibTransId="{9CABCA49-1619-4EB7-949D-1B752AAC056D}"/>
    <dgm:cxn modelId="{65D3664B-F74B-4E87-836A-0A590B36387B}" srcId="{6E5F8684-0D13-40A9-91BA-1A6164110560}" destId="{9886D285-602B-40C7-A24B-2E8C230D7EBD}" srcOrd="5" destOrd="0" parTransId="{D2DD4457-A0E4-44B6-ACD1-F48A55963F32}" sibTransId="{D9F22670-B1A7-4A51-8CC1-E183981723AB}"/>
    <dgm:cxn modelId="{120C526B-37BC-4E9F-BCBA-89570E3B16CD}" srcId="{6E5F8684-0D13-40A9-91BA-1A6164110560}" destId="{C3761D4E-2252-49C8-ACC4-F34D4FB95389}" srcOrd="4" destOrd="0" parTransId="{7802FD5E-46CE-4403-9758-37A82B61FFE1}" sibTransId="{121D6230-58EC-4B68-BB79-4744AF2CD921}"/>
    <dgm:cxn modelId="{39697A70-C7C7-44F0-986C-032F0931F3C3}" type="presOf" srcId="{938E907B-8FD5-4477-8422-ABA1D04D0ADF}" destId="{A0121DB2-BB82-4340-9151-17816B2FF7E7}" srcOrd="0" destOrd="0" presId="urn:microsoft.com/office/officeart/2005/8/layout/chevron2"/>
    <dgm:cxn modelId="{20D83A71-6213-41A6-8CA7-9414BFB910C9}" type="presOf" srcId="{6E5F8684-0D13-40A9-91BA-1A6164110560}" destId="{BC2E1CF0-2F5B-402C-A8FD-18E519F6CE6F}" srcOrd="0" destOrd="0" presId="urn:microsoft.com/office/officeart/2005/8/layout/chevron2"/>
    <dgm:cxn modelId="{04BA4171-2369-4CC2-9C07-2E156A94BC85}" type="presOf" srcId="{574BD63B-8C6A-4852-9C6C-F64E9C8BB590}" destId="{E6B6FCCF-EBAE-4FA3-9DF8-BC896EDC7160}" srcOrd="0" destOrd="0" presId="urn:microsoft.com/office/officeart/2005/8/layout/chevron2"/>
    <dgm:cxn modelId="{AF34DB7E-4970-4DA6-ABE6-A3211175E8E6}" type="presOf" srcId="{E14EF0EC-A375-4D02-914E-3B586B5197E6}" destId="{3B6B684D-3A74-4E61-B78E-21B258E54890}" srcOrd="0" destOrd="0" presId="urn:microsoft.com/office/officeart/2005/8/layout/chevron2"/>
    <dgm:cxn modelId="{4CE47093-9E40-4D1E-B8DB-0A6A5C11A7C5}" srcId="{AFCE33CC-2FD4-419E-81E7-B5BCCB3B6884}" destId="{42A33A17-7271-4194-832A-8270499EBBD3}" srcOrd="0" destOrd="0" parTransId="{3BFFBDAA-FE4F-49CE-AFED-3F8F92FADDED}" sibTransId="{CCE7B864-DC48-444C-B471-9E315D61D91D}"/>
    <dgm:cxn modelId="{9B6E5BA4-E3EA-466D-9AA8-166FB73EF2CD}" srcId="{9886D285-602B-40C7-A24B-2E8C230D7EBD}" destId="{82AA8143-3486-4102-9A40-02B4C15F290E}" srcOrd="0" destOrd="0" parTransId="{DF03509C-60CA-4C46-90AD-A90087BC2047}" sibTransId="{16557F9A-61A5-4E5D-8486-7C21F426209B}"/>
    <dgm:cxn modelId="{29C3CDDE-9336-43D7-8AED-6A24700C79A6}" srcId="{6E5F8684-0D13-40A9-91BA-1A6164110560}" destId="{450670C0-03F6-4145-B7CF-149F6274B5D2}" srcOrd="1" destOrd="0" parTransId="{0B695EF5-A3B3-4169-BAA9-91D98DA01F30}" sibTransId="{94BDAF81-F218-4C89-8CD7-8EB4A1F050B7}"/>
    <dgm:cxn modelId="{8D9BBBE4-54D4-40CF-A08D-EC6A89A5AF47}" srcId="{574BD63B-8C6A-4852-9C6C-F64E9C8BB590}" destId="{ACB74511-C100-455E-833E-001D50AD3608}" srcOrd="0" destOrd="0" parTransId="{8243562D-DF14-45F3-9984-45D04BEB85B8}" sibTransId="{62807DAA-691D-46DB-B65E-04B60B6F243A}"/>
    <dgm:cxn modelId="{8C5DA4E5-174A-4011-A2C8-4933AAE8088D}" srcId="{6E5F8684-0D13-40A9-91BA-1A6164110560}" destId="{E537054E-4B1D-4942-B1C4-4A4AB64806A4}" srcOrd="3" destOrd="0" parTransId="{CC4F4799-A2E9-4B6B-97F8-E1D86C5A357A}" sibTransId="{D2896808-1A0D-4CAF-8068-CFE858C646D6}"/>
    <dgm:cxn modelId="{FDF309F4-E185-4406-8D8C-BD18D25E9557}" type="presOf" srcId="{C3761D4E-2252-49C8-ACC4-F34D4FB95389}" destId="{EB02F8FD-B9AD-4ED8-8C57-F82904482018}" srcOrd="0" destOrd="0" presId="urn:microsoft.com/office/officeart/2005/8/layout/chevron2"/>
    <dgm:cxn modelId="{FF8998F4-E93D-432B-8D06-7BA9B4CD0C9A}" srcId="{6E5F8684-0D13-40A9-91BA-1A6164110560}" destId="{574BD63B-8C6A-4852-9C6C-F64E9C8BB590}" srcOrd="6" destOrd="0" parTransId="{173833D8-94FC-474E-962E-92A6575F8C55}" sibTransId="{688259B0-85C5-4366-9071-6F797AAED31E}"/>
    <dgm:cxn modelId="{3443E0FA-5C4F-4AB2-A3CE-30ABF59FEF02}" srcId="{E537054E-4B1D-4942-B1C4-4A4AB64806A4}" destId="{E17EEDC1-0C8A-44A0-A86C-B91FAF07FAB2}" srcOrd="0" destOrd="0" parTransId="{8FA5861F-3A64-432F-A685-CDDB6D4F7073}" sibTransId="{1D94BD98-F5D2-4003-B5D8-586AA959DFFA}"/>
    <dgm:cxn modelId="{B44D18E9-A59A-4775-A223-A0279445016F}" type="presParOf" srcId="{BC2E1CF0-2F5B-402C-A8FD-18E519F6CE6F}" destId="{750DDE67-5D9B-4984-A65E-AD23E7FAE157}" srcOrd="0" destOrd="0" presId="urn:microsoft.com/office/officeart/2005/8/layout/chevron2"/>
    <dgm:cxn modelId="{A415130B-4C33-4874-AEA6-03083F506EC3}" type="presParOf" srcId="{750DDE67-5D9B-4984-A65E-AD23E7FAE157}" destId="{5F5A6568-EF5A-47F8-961C-FA9D1FE608AE}" srcOrd="0" destOrd="0" presId="urn:microsoft.com/office/officeart/2005/8/layout/chevron2"/>
    <dgm:cxn modelId="{81EA72EE-088F-4C29-B6C5-BC7827E78AAA}" type="presParOf" srcId="{750DDE67-5D9B-4984-A65E-AD23E7FAE157}" destId="{3B6B684D-3A74-4E61-B78E-21B258E54890}" srcOrd="1" destOrd="0" presId="urn:microsoft.com/office/officeart/2005/8/layout/chevron2"/>
    <dgm:cxn modelId="{3AD6F99E-7D3E-4C3C-AE95-F9425BA5C276}" type="presParOf" srcId="{BC2E1CF0-2F5B-402C-A8FD-18E519F6CE6F}" destId="{ED95E4E2-D911-444D-948A-71AEE5F3B933}" srcOrd="1" destOrd="0" presId="urn:microsoft.com/office/officeart/2005/8/layout/chevron2"/>
    <dgm:cxn modelId="{D293C2BD-D015-41FE-BBDD-84470E49E108}" type="presParOf" srcId="{BC2E1CF0-2F5B-402C-A8FD-18E519F6CE6F}" destId="{D3EAACA9-36CC-4467-94D2-42D9BCE00FD2}" srcOrd="2" destOrd="0" presId="urn:microsoft.com/office/officeart/2005/8/layout/chevron2"/>
    <dgm:cxn modelId="{125B4C88-1EB8-4E42-BC03-6AF79244C0D8}" type="presParOf" srcId="{D3EAACA9-36CC-4467-94D2-42D9BCE00FD2}" destId="{166E064B-7528-4DFB-9BE2-C0AD7CBCE87E}" srcOrd="0" destOrd="0" presId="urn:microsoft.com/office/officeart/2005/8/layout/chevron2"/>
    <dgm:cxn modelId="{CA737D32-DD3A-4C04-9C89-2C0C907E0AAA}" type="presParOf" srcId="{D3EAACA9-36CC-4467-94D2-42D9BCE00FD2}" destId="{22960767-5D2D-4EEB-BB48-DBA6C812E3F3}" srcOrd="1" destOrd="0" presId="urn:microsoft.com/office/officeart/2005/8/layout/chevron2"/>
    <dgm:cxn modelId="{FCCAA54B-F644-4CFF-8F91-643BFDB96B53}" type="presParOf" srcId="{BC2E1CF0-2F5B-402C-A8FD-18E519F6CE6F}" destId="{47BCD002-6CC0-466E-9781-7CAA1BF33C02}" srcOrd="3" destOrd="0" presId="urn:microsoft.com/office/officeart/2005/8/layout/chevron2"/>
    <dgm:cxn modelId="{2F866D9B-5F2D-4708-9CD5-0986333F7126}" type="presParOf" srcId="{BC2E1CF0-2F5B-402C-A8FD-18E519F6CE6F}" destId="{97FB66C5-C9BE-464A-9AD9-21E870AD3324}" srcOrd="4" destOrd="0" presId="urn:microsoft.com/office/officeart/2005/8/layout/chevron2"/>
    <dgm:cxn modelId="{19452B2D-19CE-451B-BB25-3694CF6F762E}" type="presParOf" srcId="{97FB66C5-C9BE-464A-9AD9-21E870AD3324}" destId="{FFCA91CA-44E8-4BAE-833F-D36C9F35534D}" srcOrd="0" destOrd="0" presId="urn:microsoft.com/office/officeart/2005/8/layout/chevron2"/>
    <dgm:cxn modelId="{94938111-999A-4192-BC22-EECC813FB01A}" type="presParOf" srcId="{97FB66C5-C9BE-464A-9AD9-21E870AD3324}" destId="{527DD463-0621-43FF-82FA-CD08992EB7BE}" srcOrd="1" destOrd="0" presId="urn:microsoft.com/office/officeart/2005/8/layout/chevron2"/>
    <dgm:cxn modelId="{ACABCB0B-FD12-406A-B91D-4DD341A6AB55}" type="presParOf" srcId="{BC2E1CF0-2F5B-402C-A8FD-18E519F6CE6F}" destId="{524B7B62-42B9-43BB-B591-8B639C2EAD41}" srcOrd="5" destOrd="0" presId="urn:microsoft.com/office/officeart/2005/8/layout/chevron2"/>
    <dgm:cxn modelId="{D4AE98AD-2529-47D9-8B08-F2E32DD3D641}" type="presParOf" srcId="{BC2E1CF0-2F5B-402C-A8FD-18E519F6CE6F}" destId="{4505D835-5E80-4E7D-BE0D-EC39FDC05DD1}" srcOrd="6" destOrd="0" presId="urn:microsoft.com/office/officeart/2005/8/layout/chevron2"/>
    <dgm:cxn modelId="{C580C7F0-0912-4E6B-8537-8C6D6FA23E67}" type="presParOf" srcId="{4505D835-5E80-4E7D-BE0D-EC39FDC05DD1}" destId="{D4C5F2BD-82BC-48BD-AC9D-8A5E314AA070}" srcOrd="0" destOrd="0" presId="urn:microsoft.com/office/officeart/2005/8/layout/chevron2"/>
    <dgm:cxn modelId="{21B780D3-3678-4730-9E9C-90A5E5908E2D}" type="presParOf" srcId="{4505D835-5E80-4E7D-BE0D-EC39FDC05DD1}" destId="{4BB9676C-74B1-4EF1-9E8F-0B9791A23C19}" srcOrd="1" destOrd="0" presId="urn:microsoft.com/office/officeart/2005/8/layout/chevron2"/>
    <dgm:cxn modelId="{B1A8F811-5E30-494A-B1F9-513E6BA64876}" type="presParOf" srcId="{BC2E1CF0-2F5B-402C-A8FD-18E519F6CE6F}" destId="{EA673C93-C700-4DAD-8810-6FAD0B95B89F}" srcOrd="7" destOrd="0" presId="urn:microsoft.com/office/officeart/2005/8/layout/chevron2"/>
    <dgm:cxn modelId="{AB93080C-E935-45C8-BAB0-8D514C6E7111}" type="presParOf" srcId="{BC2E1CF0-2F5B-402C-A8FD-18E519F6CE6F}" destId="{79138F96-43BC-473C-BB4B-05BC49D38464}" srcOrd="8" destOrd="0" presId="urn:microsoft.com/office/officeart/2005/8/layout/chevron2"/>
    <dgm:cxn modelId="{7130DEDF-D6D4-47B8-A8C5-E00E7096B63E}" type="presParOf" srcId="{79138F96-43BC-473C-BB4B-05BC49D38464}" destId="{EB02F8FD-B9AD-4ED8-8C57-F82904482018}" srcOrd="0" destOrd="0" presId="urn:microsoft.com/office/officeart/2005/8/layout/chevron2"/>
    <dgm:cxn modelId="{4E255605-ABE1-469C-A049-7D1B3A8CCE98}" type="presParOf" srcId="{79138F96-43BC-473C-BB4B-05BC49D38464}" destId="{A0121DB2-BB82-4340-9151-17816B2FF7E7}" srcOrd="1" destOrd="0" presId="urn:microsoft.com/office/officeart/2005/8/layout/chevron2"/>
    <dgm:cxn modelId="{3FE1279D-55F0-4C26-9399-285E35870A9B}" type="presParOf" srcId="{BC2E1CF0-2F5B-402C-A8FD-18E519F6CE6F}" destId="{628C2F99-6D21-4DE2-AB1F-EFE59319E5E9}" srcOrd="9" destOrd="0" presId="urn:microsoft.com/office/officeart/2005/8/layout/chevron2"/>
    <dgm:cxn modelId="{05DC3588-5AFF-49CB-ABB1-126A05036254}" type="presParOf" srcId="{BC2E1CF0-2F5B-402C-A8FD-18E519F6CE6F}" destId="{9E2D9164-675F-42E5-803F-8D6C74F3F49B}" srcOrd="10" destOrd="0" presId="urn:microsoft.com/office/officeart/2005/8/layout/chevron2"/>
    <dgm:cxn modelId="{95C58B84-978F-4ECB-B16E-C3A232FA8647}" type="presParOf" srcId="{9E2D9164-675F-42E5-803F-8D6C74F3F49B}" destId="{B85A5242-E977-4F4E-83CD-FA088F726BE2}" srcOrd="0" destOrd="0" presId="urn:microsoft.com/office/officeart/2005/8/layout/chevron2"/>
    <dgm:cxn modelId="{73CFB056-C052-4250-812E-DDDE5170D982}" type="presParOf" srcId="{9E2D9164-675F-42E5-803F-8D6C74F3F49B}" destId="{F9CA48FF-F084-4196-B26F-01516E6FFDBF}" srcOrd="1" destOrd="0" presId="urn:microsoft.com/office/officeart/2005/8/layout/chevron2"/>
    <dgm:cxn modelId="{FBE333D5-9D92-4FB1-BDA0-007B7C6D32AE}" type="presParOf" srcId="{BC2E1CF0-2F5B-402C-A8FD-18E519F6CE6F}" destId="{D096AE32-6946-442C-B0A1-11B7A8EAB71C}" srcOrd="11" destOrd="0" presId="urn:microsoft.com/office/officeart/2005/8/layout/chevron2"/>
    <dgm:cxn modelId="{91812B3A-84C1-4E82-B6B6-E5DC7DB5F787}" type="presParOf" srcId="{BC2E1CF0-2F5B-402C-A8FD-18E519F6CE6F}" destId="{F346B7B6-69F0-4C7B-9AAB-347D56FB54A8}" srcOrd="12" destOrd="0" presId="urn:microsoft.com/office/officeart/2005/8/layout/chevron2"/>
    <dgm:cxn modelId="{1B2ACA05-9A08-4EAB-83AC-64A68845C81C}" type="presParOf" srcId="{F346B7B6-69F0-4C7B-9AAB-347D56FB54A8}" destId="{E6B6FCCF-EBAE-4FA3-9DF8-BC896EDC7160}" srcOrd="0" destOrd="0" presId="urn:microsoft.com/office/officeart/2005/8/layout/chevron2"/>
    <dgm:cxn modelId="{858BE51E-3EEB-41F5-8A88-EDFA839E54E1}" type="presParOf" srcId="{F346B7B6-69F0-4C7B-9AAB-347D56FB54A8}" destId="{13A2AE67-A665-408C-976F-20C7DF2B0DC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5F8684-0D13-40A9-91BA-1A61641105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l-PL"/>
        </a:p>
      </dgm:t>
    </dgm:pt>
    <dgm:pt modelId="{B7E550AC-1E72-4E52-9767-D6F565E3FD32}">
      <dgm:prSet phldrT="[Tekst]"/>
      <dgm:spPr/>
      <dgm:t>
        <a:bodyPr/>
        <a:lstStyle/>
        <a:p>
          <a:r>
            <a:rPr lang="pl-PL" dirty="0"/>
            <a:t>1</a:t>
          </a:r>
        </a:p>
      </dgm:t>
    </dgm:pt>
    <dgm:pt modelId="{B163100B-6990-45CF-B562-B3162E94DAF7}" type="parTrans" cxnId="{CC4C5761-592C-4854-B865-71AE6E7BA7F8}">
      <dgm:prSet/>
      <dgm:spPr/>
      <dgm:t>
        <a:bodyPr/>
        <a:lstStyle/>
        <a:p>
          <a:endParaRPr lang="pl-PL"/>
        </a:p>
      </dgm:t>
    </dgm:pt>
    <dgm:pt modelId="{97054882-43A8-480F-B5AB-83C15FBFE86B}" type="sibTrans" cxnId="{CC4C5761-592C-4854-B865-71AE6E7BA7F8}">
      <dgm:prSet/>
      <dgm:spPr/>
      <dgm:t>
        <a:bodyPr/>
        <a:lstStyle/>
        <a:p>
          <a:endParaRPr lang="pl-PL"/>
        </a:p>
      </dgm:t>
    </dgm:pt>
    <dgm:pt modelId="{E14EF0EC-A375-4D02-914E-3B586B5197E6}">
      <dgm:prSet phldrT="[Tekst]"/>
      <dgm:spPr/>
      <dgm:t>
        <a:bodyPr/>
        <a:lstStyle/>
        <a:p>
          <a:pPr>
            <a:buNone/>
          </a:pPr>
          <a:r>
            <a:rPr lang="pl-PL" dirty="0"/>
            <a:t>Nie podawaj danych osobowych</a:t>
          </a:r>
        </a:p>
      </dgm:t>
    </dgm:pt>
    <dgm:pt modelId="{4F7AA652-C138-419D-B312-FCE5C93C872C}" type="parTrans" cxnId="{5FCE5535-0E4A-4EC0-8ECE-263B28F1CF98}">
      <dgm:prSet/>
      <dgm:spPr/>
      <dgm:t>
        <a:bodyPr/>
        <a:lstStyle/>
        <a:p>
          <a:endParaRPr lang="pl-PL"/>
        </a:p>
      </dgm:t>
    </dgm:pt>
    <dgm:pt modelId="{358ECB58-50E2-45E1-9A00-3549AAEEDA88}" type="sibTrans" cxnId="{5FCE5535-0E4A-4EC0-8ECE-263B28F1CF98}">
      <dgm:prSet/>
      <dgm:spPr/>
      <dgm:t>
        <a:bodyPr/>
        <a:lstStyle/>
        <a:p>
          <a:endParaRPr lang="pl-PL"/>
        </a:p>
      </dgm:t>
    </dgm:pt>
    <dgm:pt modelId="{450670C0-03F6-4145-B7CF-149F6274B5D2}">
      <dgm:prSet phldrT="[Tekst]"/>
      <dgm:spPr/>
      <dgm:t>
        <a:bodyPr/>
        <a:lstStyle/>
        <a:p>
          <a:r>
            <a:rPr lang="pl-PL" dirty="0"/>
            <a:t>2</a:t>
          </a:r>
        </a:p>
      </dgm:t>
    </dgm:pt>
    <dgm:pt modelId="{0B695EF5-A3B3-4169-BAA9-91D98DA01F30}" type="parTrans" cxnId="{29C3CDDE-9336-43D7-8AED-6A24700C79A6}">
      <dgm:prSet/>
      <dgm:spPr/>
      <dgm:t>
        <a:bodyPr/>
        <a:lstStyle/>
        <a:p>
          <a:endParaRPr lang="pl-PL"/>
        </a:p>
      </dgm:t>
    </dgm:pt>
    <dgm:pt modelId="{94BDAF81-F218-4C89-8CD7-8EB4A1F050B7}" type="sibTrans" cxnId="{29C3CDDE-9336-43D7-8AED-6A24700C79A6}">
      <dgm:prSet/>
      <dgm:spPr/>
      <dgm:t>
        <a:bodyPr/>
        <a:lstStyle/>
        <a:p>
          <a:endParaRPr lang="pl-PL"/>
        </a:p>
      </dgm:t>
    </dgm:pt>
    <dgm:pt modelId="{789C170B-E231-4F02-92E4-5342033EE3ED}">
      <dgm:prSet phldrT="[Tekst]"/>
      <dgm:spPr/>
      <dgm:t>
        <a:bodyPr/>
        <a:lstStyle/>
        <a:p>
          <a:pPr>
            <a:buNone/>
          </a:pPr>
          <a:r>
            <a:rPr lang="pl-PL" dirty="0"/>
            <a:t>Hasła</a:t>
          </a:r>
        </a:p>
      </dgm:t>
    </dgm:pt>
    <dgm:pt modelId="{CD50A5C5-8CEE-4C3D-A21F-72B9ECFF91C2}" type="parTrans" cxnId="{7594CA1D-E560-4F6C-B756-663FEBFFE2A1}">
      <dgm:prSet/>
      <dgm:spPr/>
      <dgm:t>
        <a:bodyPr/>
        <a:lstStyle/>
        <a:p>
          <a:endParaRPr lang="pl-PL"/>
        </a:p>
      </dgm:t>
    </dgm:pt>
    <dgm:pt modelId="{D10ED6BB-067A-4253-9887-687BBF9198EC}" type="sibTrans" cxnId="{7594CA1D-E560-4F6C-B756-663FEBFFE2A1}">
      <dgm:prSet/>
      <dgm:spPr/>
      <dgm:t>
        <a:bodyPr/>
        <a:lstStyle/>
        <a:p>
          <a:endParaRPr lang="pl-PL"/>
        </a:p>
      </dgm:t>
    </dgm:pt>
    <dgm:pt modelId="{AFCE33CC-2FD4-419E-81E7-B5BCCB3B6884}">
      <dgm:prSet phldrT="[Tekst]"/>
      <dgm:spPr/>
      <dgm:t>
        <a:bodyPr/>
        <a:lstStyle/>
        <a:p>
          <a:r>
            <a:rPr lang="pl-PL" dirty="0"/>
            <a:t>3</a:t>
          </a:r>
        </a:p>
      </dgm:t>
    </dgm:pt>
    <dgm:pt modelId="{CFC4AC4D-33E4-43B5-AC3A-F4DCC7DB633D}" type="parTrans" cxnId="{37660627-11C4-48E9-B975-8CC7FA716526}">
      <dgm:prSet/>
      <dgm:spPr/>
      <dgm:t>
        <a:bodyPr/>
        <a:lstStyle/>
        <a:p>
          <a:endParaRPr lang="pl-PL"/>
        </a:p>
      </dgm:t>
    </dgm:pt>
    <dgm:pt modelId="{73AF1865-F881-4C23-BDFC-DC0CE90394CC}" type="sibTrans" cxnId="{37660627-11C4-48E9-B975-8CC7FA716526}">
      <dgm:prSet/>
      <dgm:spPr/>
      <dgm:t>
        <a:bodyPr/>
        <a:lstStyle/>
        <a:p>
          <a:endParaRPr lang="pl-PL"/>
        </a:p>
      </dgm:t>
    </dgm:pt>
    <dgm:pt modelId="{42A33A17-7271-4194-832A-8270499EBBD3}">
      <dgm:prSet phldrT="[Tekst]"/>
      <dgm:spPr/>
      <dgm:t>
        <a:bodyPr/>
        <a:lstStyle/>
        <a:p>
          <a:pPr>
            <a:buNone/>
          </a:pPr>
          <a:r>
            <a:rPr lang="pl-PL" dirty="0"/>
            <a:t>Sprawdź jaką stronę odwiedzasz</a:t>
          </a:r>
        </a:p>
      </dgm:t>
    </dgm:pt>
    <dgm:pt modelId="{3BFFBDAA-FE4F-49CE-AFED-3F8F92FADDED}" type="parTrans" cxnId="{4CE47093-9E40-4D1E-B8DB-0A6A5C11A7C5}">
      <dgm:prSet/>
      <dgm:spPr/>
      <dgm:t>
        <a:bodyPr/>
        <a:lstStyle/>
        <a:p>
          <a:endParaRPr lang="pl-PL"/>
        </a:p>
      </dgm:t>
    </dgm:pt>
    <dgm:pt modelId="{CCE7B864-DC48-444C-B471-9E315D61D91D}" type="sibTrans" cxnId="{4CE47093-9E40-4D1E-B8DB-0A6A5C11A7C5}">
      <dgm:prSet/>
      <dgm:spPr/>
      <dgm:t>
        <a:bodyPr/>
        <a:lstStyle/>
        <a:p>
          <a:endParaRPr lang="pl-PL"/>
        </a:p>
      </dgm:t>
    </dgm:pt>
    <dgm:pt modelId="{E537054E-4B1D-4942-B1C4-4A4AB64806A4}">
      <dgm:prSet phldrT="[Tekst]"/>
      <dgm:spPr/>
      <dgm:t>
        <a:bodyPr/>
        <a:lstStyle/>
        <a:p>
          <a:r>
            <a:rPr lang="pl-PL" dirty="0"/>
            <a:t>4</a:t>
          </a:r>
        </a:p>
      </dgm:t>
    </dgm:pt>
    <dgm:pt modelId="{CC4F4799-A2E9-4B6B-97F8-E1D86C5A357A}" type="parTrans" cxnId="{8C5DA4E5-174A-4011-A2C8-4933AAE8088D}">
      <dgm:prSet/>
      <dgm:spPr/>
      <dgm:t>
        <a:bodyPr/>
        <a:lstStyle/>
        <a:p>
          <a:endParaRPr lang="pl-PL"/>
        </a:p>
      </dgm:t>
    </dgm:pt>
    <dgm:pt modelId="{D2896808-1A0D-4CAF-8068-CFE858C646D6}" type="sibTrans" cxnId="{8C5DA4E5-174A-4011-A2C8-4933AAE8088D}">
      <dgm:prSet/>
      <dgm:spPr/>
      <dgm:t>
        <a:bodyPr/>
        <a:lstStyle/>
        <a:p>
          <a:endParaRPr lang="pl-PL"/>
        </a:p>
      </dgm:t>
    </dgm:pt>
    <dgm:pt modelId="{C3761D4E-2252-49C8-ACC4-F34D4FB95389}">
      <dgm:prSet phldrT="[Tekst]"/>
      <dgm:spPr/>
      <dgm:t>
        <a:bodyPr/>
        <a:lstStyle/>
        <a:p>
          <a:r>
            <a:rPr lang="pl-PL" dirty="0"/>
            <a:t>5</a:t>
          </a:r>
        </a:p>
      </dgm:t>
    </dgm:pt>
    <dgm:pt modelId="{7802FD5E-46CE-4403-9758-37A82B61FFE1}" type="parTrans" cxnId="{120C526B-37BC-4E9F-BCBA-89570E3B16CD}">
      <dgm:prSet/>
      <dgm:spPr/>
      <dgm:t>
        <a:bodyPr/>
        <a:lstStyle/>
        <a:p>
          <a:endParaRPr lang="pl-PL"/>
        </a:p>
      </dgm:t>
    </dgm:pt>
    <dgm:pt modelId="{121D6230-58EC-4B68-BB79-4744AF2CD921}" type="sibTrans" cxnId="{120C526B-37BC-4E9F-BCBA-89570E3B16CD}">
      <dgm:prSet/>
      <dgm:spPr/>
      <dgm:t>
        <a:bodyPr/>
        <a:lstStyle/>
        <a:p>
          <a:endParaRPr lang="pl-PL"/>
        </a:p>
      </dgm:t>
    </dgm:pt>
    <dgm:pt modelId="{E17EEDC1-0C8A-44A0-A86C-B91FAF07FAB2}">
      <dgm:prSet phldrT="[Tekst]"/>
      <dgm:spPr/>
      <dgm:t>
        <a:bodyPr/>
        <a:lstStyle/>
        <a:p>
          <a:pPr>
            <a:buNone/>
          </a:pPr>
          <a:r>
            <a:rPr lang="pl-PL" dirty="0"/>
            <a:t>Publiczny Hot-spot</a:t>
          </a:r>
        </a:p>
      </dgm:t>
    </dgm:pt>
    <dgm:pt modelId="{8FA5861F-3A64-432F-A685-CDDB6D4F7073}" type="parTrans" cxnId="{3443E0FA-5C4F-4AB2-A3CE-30ABF59FEF02}">
      <dgm:prSet/>
      <dgm:spPr/>
      <dgm:t>
        <a:bodyPr/>
        <a:lstStyle/>
        <a:p>
          <a:endParaRPr lang="pl-PL"/>
        </a:p>
      </dgm:t>
    </dgm:pt>
    <dgm:pt modelId="{1D94BD98-F5D2-4003-B5D8-586AA959DFFA}" type="sibTrans" cxnId="{3443E0FA-5C4F-4AB2-A3CE-30ABF59FEF02}">
      <dgm:prSet/>
      <dgm:spPr/>
      <dgm:t>
        <a:bodyPr/>
        <a:lstStyle/>
        <a:p>
          <a:endParaRPr lang="pl-PL"/>
        </a:p>
      </dgm:t>
    </dgm:pt>
    <dgm:pt modelId="{9886D285-602B-40C7-A24B-2E8C230D7EBD}">
      <dgm:prSet phldrT="[Tekst]"/>
      <dgm:spPr/>
      <dgm:t>
        <a:bodyPr/>
        <a:lstStyle/>
        <a:p>
          <a:r>
            <a:rPr lang="pl-PL" dirty="0"/>
            <a:t>6</a:t>
          </a:r>
        </a:p>
      </dgm:t>
    </dgm:pt>
    <dgm:pt modelId="{D2DD4457-A0E4-44B6-ACD1-F48A55963F32}" type="parTrans" cxnId="{65D3664B-F74B-4E87-836A-0A590B36387B}">
      <dgm:prSet/>
      <dgm:spPr/>
      <dgm:t>
        <a:bodyPr/>
        <a:lstStyle/>
        <a:p>
          <a:endParaRPr lang="pl-PL"/>
        </a:p>
      </dgm:t>
    </dgm:pt>
    <dgm:pt modelId="{D9F22670-B1A7-4A51-8CC1-E183981723AB}" type="sibTrans" cxnId="{65D3664B-F74B-4E87-836A-0A590B36387B}">
      <dgm:prSet/>
      <dgm:spPr/>
      <dgm:t>
        <a:bodyPr/>
        <a:lstStyle/>
        <a:p>
          <a:endParaRPr lang="pl-PL"/>
        </a:p>
      </dgm:t>
    </dgm:pt>
    <dgm:pt modelId="{938E907B-8FD5-4477-8422-ABA1D04D0ADF}">
      <dgm:prSet phldrT="[Tekst]"/>
      <dgm:spPr/>
      <dgm:t>
        <a:bodyPr/>
        <a:lstStyle/>
        <a:p>
          <a:pPr>
            <a:buNone/>
          </a:pPr>
          <a:r>
            <a:rPr lang="pl-PL" dirty="0"/>
            <a:t>Spam i </a:t>
          </a:r>
          <a:r>
            <a:rPr lang="pl-PL" dirty="0" err="1"/>
            <a:t>phishing</a:t>
          </a:r>
          <a:endParaRPr lang="pl-PL" dirty="0"/>
        </a:p>
      </dgm:t>
    </dgm:pt>
    <dgm:pt modelId="{31E98CBC-4F63-451D-91CA-9A23A71D6758}" type="parTrans" cxnId="{31D10E49-2336-45CF-AFCD-0F18380A8716}">
      <dgm:prSet/>
      <dgm:spPr/>
      <dgm:t>
        <a:bodyPr/>
        <a:lstStyle/>
        <a:p>
          <a:endParaRPr lang="pl-PL"/>
        </a:p>
      </dgm:t>
    </dgm:pt>
    <dgm:pt modelId="{9CABCA49-1619-4EB7-949D-1B752AAC056D}" type="sibTrans" cxnId="{31D10E49-2336-45CF-AFCD-0F18380A8716}">
      <dgm:prSet/>
      <dgm:spPr/>
      <dgm:t>
        <a:bodyPr/>
        <a:lstStyle/>
        <a:p>
          <a:endParaRPr lang="pl-PL"/>
        </a:p>
      </dgm:t>
    </dgm:pt>
    <dgm:pt modelId="{574BD63B-8C6A-4852-9C6C-F64E9C8BB590}">
      <dgm:prSet phldrT="[Tekst]"/>
      <dgm:spPr/>
      <dgm:t>
        <a:bodyPr/>
        <a:lstStyle/>
        <a:p>
          <a:r>
            <a:rPr lang="pl-PL" dirty="0"/>
            <a:t>7</a:t>
          </a:r>
        </a:p>
      </dgm:t>
    </dgm:pt>
    <dgm:pt modelId="{173833D8-94FC-474E-962E-92A6575F8C55}" type="parTrans" cxnId="{FF8998F4-E93D-432B-8D06-7BA9B4CD0C9A}">
      <dgm:prSet/>
      <dgm:spPr/>
      <dgm:t>
        <a:bodyPr/>
        <a:lstStyle/>
        <a:p>
          <a:endParaRPr lang="pl-PL"/>
        </a:p>
      </dgm:t>
    </dgm:pt>
    <dgm:pt modelId="{688259B0-85C5-4366-9071-6F797AAED31E}" type="sibTrans" cxnId="{FF8998F4-E93D-432B-8D06-7BA9B4CD0C9A}">
      <dgm:prSet/>
      <dgm:spPr/>
      <dgm:t>
        <a:bodyPr/>
        <a:lstStyle/>
        <a:p>
          <a:endParaRPr lang="pl-PL"/>
        </a:p>
      </dgm:t>
    </dgm:pt>
    <dgm:pt modelId="{82AA8143-3486-4102-9A40-02B4C15F290E}">
      <dgm:prSet phldrT="[Tekst]"/>
      <dgm:spPr/>
      <dgm:t>
        <a:bodyPr/>
        <a:lstStyle/>
        <a:p>
          <a:pPr>
            <a:buNone/>
          </a:pPr>
          <a:r>
            <a:rPr lang="pl-PL" dirty="0"/>
            <a:t>Aktualizacja programów</a:t>
          </a:r>
        </a:p>
      </dgm:t>
    </dgm:pt>
    <dgm:pt modelId="{DF03509C-60CA-4C46-90AD-A90087BC2047}" type="parTrans" cxnId="{9B6E5BA4-E3EA-466D-9AA8-166FB73EF2CD}">
      <dgm:prSet/>
      <dgm:spPr/>
      <dgm:t>
        <a:bodyPr/>
        <a:lstStyle/>
        <a:p>
          <a:endParaRPr lang="pl-PL"/>
        </a:p>
      </dgm:t>
    </dgm:pt>
    <dgm:pt modelId="{16557F9A-61A5-4E5D-8486-7C21F426209B}" type="sibTrans" cxnId="{9B6E5BA4-E3EA-466D-9AA8-166FB73EF2CD}">
      <dgm:prSet/>
      <dgm:spPr/>
      <dgm:t>
        <a:bodyPr/>
        <a:lstStyle/>
        <a:p>
          <a:endParaRPr lang="pl-PL"/>
        </a:p>
      </dgm:t>
    </dgm:pt>
    <dgm:pt modelId="{ACB74511-C100-455E-833E-001D50AD3608}">
      <dgm:prSet phldrT="[Tekst]"/>
      <dgm:spPr/>
      <dgm:t>
        <a:bodyPr/>
        <a:lstStyle/>
        <a:p>
          <a:pPr>
            <a:buNone/>
          </a:pPr>
          <a:r>
            <a:rPr lang="pl-PL" dirty="0"/>
            <a:t>Nie ufaj nowym znajomością w Internecie</a:t>
          </a:r>
        </a:p>
      </dgm:t>
    </dgm:pt>
    <dgm:pt modelId="{8243562D-DF14-45F3-9984-45D04BEB85B8}" type="parTrans" cxnId="{8D9BBBE4-54D4-40CF-A08D-EC6A89A5AF47}">
      <dgm:prSet/>
      <dgm:spPr/>
      <dgm:t>
        <a:bodyPr/>
        <a:lstStyle/>
        <a:p>
          <a:endParaRPr lang="pl-PL"/>
        </a:p>
      </dgm:t>
    </dgm:pt>
    <dgm:pt modelId="{62807DAA-691D-46DB-B65E-04B60B6F243A}" type="sibTrans" cxnId="{8D9BBBE4-54D4-40CF-A08D-EC6A89A5AF47}">
      <dgm:prSet/>
      <dgm:spPr/>
      <dgm:t>
        <a:bodyPr/>
        <a:lstStyle/>
        <a:p>
          <a:endParaRPr lang="pl-PL"/>
        </a:p>
      </dgm:t>
    </dgm:pt>
    <dgm:pt modelId="{BC2E1CF0-2F5B-402C-A8FD-18E519F6CE6F}" type="pres">
      <dgm:prSet presAssocID="{6E5F8684-0D13-40A9-91BA-1A6164110560}" presName="linearFlow" presStyleCnt="0">
        <dgm:presLayoutVars>
          <dgm:dir/>
          <dgm:animLvl val="lvl"/>
          <dgm:resizeHandles val="exact"/>
        </dgm:presLayoutVars>
      </dgm:prSet>
      <dgm:spPr/>
    </dgm:pt>
    <dgm:pt modelId="{750DDE67-5D9B-4984-A65E-AD23E7FAE157}" type="pres">
      <dgm:prSet presAssocID="{B7E550AC-1E72-4E52-9767-D6F565E3FD32}" presName="composite" presStyleCnt="0"/>
      <dgm:spPr/>
    </dgm:pt>
    <dgm:pt modelId="{5F5A6568-EF5A-47F8-961C-FA9D1FE608AE}" type="pres">
      <dgm:prSet presAssocID="{B7E550AC-1E72-4E52-9767-D6F565E3FD32}" presName="parentText" presStyleLbl="alignNode1" presStyleIdx="0" presStyleCnt="7">
        <dgm:presLayoutVars>
          <dgm:chMax val="1"/>
          <dgm:bulletEnabled val="1"/>
        </dgm:presLayoutVars>
      </dgm:prSet>
      <dgm:spPr/>
    </dgm:pt>
    <dgm:pt modelId="{3B6B684D-3A74-4E61-B78E-21B258E54890}" type="pres">
      <dgm:prSet presAssocID="{B7E550AC-1E72-4E52-9767-D6F565E3FD32}" presName="descendantText" presStyleLbl="alignAcc1" presStyleIdx="0" presStyleCnt="7">
        <dgm:presLayoutVars>
          <dgm:bulletEnabled val="1"/>
        </dgm:presLayoutVars>
      </dgm:prSet>
      <dgm:spPr/>
    </dgm:pt>
    <dgm:pt modelId="{ED95E4E2-D911-444D-948A-71AEE5F3B933}" type="pres">
      <dgm:prSet presAssocID="{97054882-43A8-480F-B5AB-83C15FBFE86B}" presName="sp" presStyleCnt="0"/>
      <dgm:spPr/>
    </dgm:pt>
    <dgm:pt modelId="{D3EAACA9-36CC-4467-94D2-42D9BCE00FD2}" type="pres">
      <dgm:prSet presAssocID="{450670C0-03F6-4145-B7CF-149F6274B5D2}" presName="composite" presStyleCnt="0"/>
      <dgm:spPr/>
    </dgm:pt>
    <dgm:pt modelId="{166E064B-7528-4DFB-9BE2-C0AD7CBCE87E}" type="pres">
      <dgm:prSet presAssocID="{450670C0-03F6-4145-B7CF-149F6274B5D2}" presName="parentText" presStyleLbl="alignNode1" presStyleIdx="1" presStyleCnt="7">
        <dgm:presLayoutVars>
          <dgm:chMax val="1"/>
          <dgm:bulletEnabled val="1"/>
        </dgm:presLayoutVars>
      </dgm:prSet>
      <dgm:spPr/>
    </dgm:pt>
    <dgm:pt modelId="{22960767-5D2D-4EEB-BB48-DBA6C812E3F3}" type="pres">
      <dgm:prSet presAssocID="{450670C0-03F6-4145-B7CF-149F6274B5D2}" presName="descendantText" presStyleLbl="alignAcc1" presStyleIdx="1" presStyleCnt="7">
        <dgm:presLayoutVars>
          <dgm:bulletEnabled val="1"/>
        </dgm:presLayoutVars>
      </dgm:prSet>
      <dgm:spPr/>
    </dgm:pt>
    <dgm:pt modelId="{47BCD002-6CC0-466E-9781-7CAA1BF33C02}" type="pres">
      <dgm:prSet presAssocID="{94BDAF81-F218-4C89-8CD7-8EB4A1F050B7}" presName="sp" presStyleCnt="0"/>
      <dgm:spPr/>
    </dgm:pt>
    <dgm:pt modelId="{97FB66C5-C9BE-464A-9AD9-21E870AD3324}" type="pres">
      <dgm:prSet presAssocID="{AFCE33CC-2FD4-419E-81E7-B5BCCB3B6884}" presName="composite" presStyleCnt="0"/>
      <dgm:spPr/>
    </dgm:pt>
    <dgm:pt modelId="{FFCA91CA-44E8-4BAE-833F-D36C9F35534D}" type="pres">
      <dgm:prSet presAssocID="{AFCE33CC-2FD4-419E-81E7-B5BCCB3B6884}" presName="parentText" presStyleLbl="alignNode1" presStyleIdx="2" presStyleCnt="7">
        <dgm:presLayoutVars>
          <dgm:chMax val="1"/>
          <dgm:bulletEnabled val="1"/>
        </dgm:presLayoutVars>
      </dgm:prSet>
      <dgm:spPr/>
    </dgm:pt>
    <dgm:pt modelId="{527DD463-0621-43FF-82FA-CD08992EB7BE}" type="pres">
      <dgm:prSet presAssocID="{AFCE33CC-2FD4-419E-81E7-B5BCCB3B6884}" presName="descendantText" presStyleLbl="alignAcc1" presStyleIdx="2" presStyleCnt="7">
        <dgm:presLayoutVars>
          <dgm:bulletEnabled val="1"/>
        </dgm:presLayoutVars>
      </dgm:prSet>
      <dgm:spPr/>
    </dgm:pt>
    <dgm:pt modelId="{524B7B62-42B9-43BB-B591-8B639C2EAD41}" type="pres">
      <dgm:prSet presAssocID="{73AF1865-F881-4C23-BDFC-DC0CE90394CC}" presName="sp" presStyleCnt="0"/>
      <dgm:spPr/>
    </dgm:pt>
    <dgm:pt modelId="{4505D835-5E80-4E7D-BE0D-EC39FDC05DD1}" type="pres">
      <dgm:prSet presAssocID="{E537054E-4B1D-4942-B1C4-4A4AB64806A4}" presName="composite" presStyleCnt="0"/>
      <dgm:spPr/>
    </dgm:pt>
    <dgm:pt modelId="{D4C5F2BD-82BC-48BD-AC9D-8A5E314AA070}" type="pres">
      <dgm:prSet presAssocID="{E537054E-4B1D-4942-B1C4-4A4AB64806A4}" presName="parentText" presStyleLbl="alignNode1" presStyleIdx="3" presStyleCnt="7">
        <dgm:presLayoutVars>
          <dgm:chMax val="1"/>
          <dgm:bulletEnabled val="1"/>
        </dgm:presLayoutVars>
      </dgm:prSet>
      <dgm:spPr/>
    </dgm:pt>
    <dgm:pt modelId="{4BB9676C-74B1-4EF1-9E8F-0B9791A23C19}" type="pres">
      <dgm:prSet presAssocID="{E537054E-4B1D-4942-B1C4-4A4AB64806A4}" presName="descendantText" presStyleLbl="alignAcc1" presStyleIdx="3" presStyleCnt="7">
        <dgm:presLayoutVars>
          <dgm:bulletEnabled val="1"/>
        </dgm:presLayoutVars>
      </dgm:prSet>
      <dgm:spPr/>
    </dgm:pt>
    <dgm:pt modelId="{EA673C93-C700-4DAD-8810-6FAD0B95B89F}" type="pres">
      <dgm:prSet presAssocID="{D2896808-1A0D-4CAF-8068-CFE858C646D6}" presName="sp" presStyleCnt="0"/>
      <dgm:spPr/>
    </dgm:pt>
    <dgm:pt modelId="{79138F96-43BC-473C-BB4B-05BC49D38464}" type="pres">
      <dgm:prSet presAssocID="{C3761D4E-2252-49C8-ACC4-F34D4FB95389}" presName="composite" presStyleCnt="0"/>
      <dgm:spPr/>
    </dgm:pt>
    <dgm:pt modelId="{EB02F8FD-B9AD-4ED8-8C57-F82904482018}" type="pres">
      <dgm:prSet presAssocID="{C3761D4E-2252-49C8-ACC4-F34D4FB95389}" presName="parentText" presStyleLbl="alignNode1" presStyleIdx="4" presStyleCnt="7">
        <dgm:presLayoutVars>
          <dgm:chMax val="1"/>
          <dgm:bulletEnabled val="1"/>
        </dgm:presLayoutVars>
      </dgm:prSet>
      <dgm:spPr/>
    </dgm:pt>
    <dgm:pt modelId="{A0121DB2-BB82-4340-9151-17816B2FF7E7}" type="pres">
      <dgm:prSet presAssocID="{C3761D4E-2252-49C8-ACC4-F34D4FB95389}" presName="descendantText" presStyleLbl="alignAcc1" presStyleIdx="4" presStyleCnt="7">
        <dgm:presLayoutVars>
          <dgm:bulletEnabled val="1"/>
        </dgm:presLayoutVars>
      </dgm:prSet>
      <dgm:spPr/>
    </dgm:pt>
    <dgm:pt modelId="{628C2F99-6D21-4DE2-AB1F-EFE59319E5E9}" type="pres">
      <dgm:prSet presAssocID="{121D6230-58EC-4B68-BB79-4744AF2CD921}" presName="sp" presStyleCnt="0"/>
      <dgm:spPr/>
    </dgm:pt>
    <dgm:pt modelId="{9E2D9164-675F-42E5-803F-8D6C74F3F49B}" type="pres">
      <dgm:prSet presAssocID="{9886D285-602B-40C7-A24B-2E8C230D7EBD}" presName="composite" presStyleCnt="0"/>
      <dgm:spPr/>
    </dgm:pt>
    <dgm:pt modelId="{B85A5242-E977-4F4E-83CD-FA088F726BE2}" type="pres">
      <dgm:prSet presAssocID="{9886D285-602B-40C7-A24B-2E8C230D7EBD}" presName="parentText" presStyleLbl="alignNode1" presStyleIdx="5" presStyleCnt="7">
        <dgm:presLayoutVars>
          <dgm:chMax val="1"/>
          <dgm:bulletEnabled val="1"/>
        </dgm:presLayoutVars>
      </dgm:prSet>
      <dgm:spPr/>
    </dgm:pt>
    <dgm:pt modelId="{F9CA48FF-F084-4196-B26F-01516E6FFDBF}" type="pres">
      <dgm:prSet presAssocID="{9886D285-602B-40C7-A24B-2E8C230D7EBD}" presName="descendantText" presStyleLbl="alignAcc1" presStyleIdx="5" presStyleCnt="7">
        <dgm:presLayoutVars>
          <dgm:bulletEnabled val="1"/>
        </dgm:presLayoutVars>
      </dgm:prSet>
      <dgm:spPr/>
    </dgm:pt>
    <dgm:pt modelId="{D096AE32-6946-442C-B0A1-11B7A8EAB71C}" type="pres">
      <dgm:prSet presAssocID="{D9F22670-B1A7-4A51-8CC1-E183981723AB}" presName="sp" presStyleCnt="0"/>
      <dgm:spPr/>
    </dgm:pt>
    <dgm:pt modelId="{F346B7B6-69F0-4C7B-9AAB-347D56FB54A8}" type="pres">
      <dgm:prSet presAssocID="{574BD63B-8C6A-4852-9C6C-F64E9C8BB590}" presName="composite" presStyleCnt="0"/>
      <dgm:spPr/>
    </dgm:pt>
    <dgm:pt modelId="{E6B6FCCF-EBAE-4FA3-9DF8-BC896EDC7160}" type="pres">
      <dgm:prSet presAssocID="{574BD63B-8C6A-4852-9C6C-F64E9C8BB590}" presName="parentText" presStyleLbl="alignNode1" presStyleIdx="6" presStyleCnt="7">
        <dgm:presLayoutVars>
          <dgm:chMax val="1"/>
          <dgm:bulletEnabled val="1"/>
        </dgm:presLayoutVars>
      </dgm:prSet>
      <dgm:spPr/>
    </dgm:pt>
    <dgm:pt modelId="{13A2AE67-A665-408C-976F-20C7DF2B0DCC}" type="pres">
      <dgm:prSet presAssocID="{574BD63B-8C6A-4852-9C6C-F64E9C8BB590}" presName="descendantText" presStyleLbl="alignAcc1" presStyleIdx="6" presStyleCnt="7">
        <dgm:presLayoutVars>
          <dgm:bulletEnabled val="1"/>
        </dgm:presLayoutVars>
      </dgm:prSet>
      <dgm:spPr/>
    </dgm:pt>
  </dgm:ptLst>
  <dgm:cxnLst>
    <dgm:cxn modelId="{046A6703-AB93-4CD8-92D5-06AB014C7BD8}" type="presOf" srcId="{9886D285-602B-40C7-A24B-2E8C230D7EBD}" destId="{B85A5242-E977-4F4E-83CD-FA088F726BE2}" srcOrd="0" destOrd="0" presId="urn:microsoft.com/office/officeart/2005/8/layout/chevron2"/>
    <dgm:cxn modelId="{DEBF8A03-863C-4989-A6C9-E3F895789B7A}" type="presOf" srcId="{789C170B-E231-4F02-92E4-5342033EE3ED}" destId="{22960767-5D2D-4EEB-BB48-DBA6C812E3F3}" srcOrd="0" destOrd="0" presId="urn:microsoft.com/office/officeart/2005/8/layout/chevron2"/>
    <dgm:cxn modelId="{7594CA1D-E560-4F6C-B756-663FEBFFE2A1}" srcId="{450670C0-03F6-4145-B7CF-149F6274B5D2}" destId="{789C170B-E231-4F02-92E4-5342033EE3ED}" srcOrd="0" destOrd="0" parTransId="{CD50A5C5-8CEE-4C3D-A21F-72B9ECFF91C2}" sibTransId="{D10ED6BB-067A-4253-9887-687BBF9198EC}"/>
    <dgm:cxn modelId="{485EBB1F-6714-44EB-8E24-805414DB2302}" type="presOf" srcId="{ACB74511-C100-455E-833E-001D50AD3608}" destId="{13A2AE67-A665-408C-976F-20C7DF2B0DCC}" srcOrd="0" destOrd="0" presId="urn:microsoft.com/office/officeart/2005/8/layout/chevron2"/>
    <dgm:cxn modelId="{72D1A625-D52A-4503-B969-68CCC4B2AB75}" type="presOf" srcId="{B7E550AC-1E72-4E52-9767-D6F565E3FD32}" destId="{5F5A6568-EF5A-47F8-961C-FA9D1FE608AE}" srcOrd="0" destOrd="0" presId="urn:microsoft.com/office/officeart/2005/8/layout/chevron2"/>
    <dgm:cxn modelId="{37660627-11C4-48E9-B975-8CC7FA716526}" srcId="{6E5F8684-0D13-40A9-91BA-1A6164110560}" destId="{AFCE33CC-2FD4-419E-81E7-B5BCCB3B6884}" srcOrd="2" destOrd="0" parTransId="{CFC4AC4D-33E4-43B5-AC3A-F4DCC7DB633D}" sibTransId="{73AF1865-F881-4C23-BDFC-DC0CE90394CC}"/>
    <dgm:cxn modelId="{9438042B-F2E9-486F-8DEE-4C7805CB280B}" type="presOf" srcId="{42A33A17-7271-4194-832A-8270499EBBD3}" destId="{527DD463-0621-43FF-82FA-CD08992EB7BE}" srcOrd="0" destOrd="0" presId="urn:microsoft.com/office/officeart/2005/8/layout/chevron2"/>
    <dgm:cxn modelId="{76A4042D-FE08-4ED2-88B4-0E9412CDD5CE}" type="presOf" srcId="{E537054E-4B1D-4942-B1C4-4A4AB64806A4}" destId="{D4C5F2BD-82BC-48BD-AC9D-8A5E314AA070}" srcOrd="0" destOrd="0" presId="urn:microsoft.com/office/officeart/2005/8/layout/chevron2"/>
    <dgm:cxn modelId="{5FCE5535-0E4A-4EC0-8ECE-263B28F1CF98}" srcId="{B7E550AC-1E72-4E52-9767-D6F565E3FD32}" destId="{E14EF0EC-A375-4D02-914E-3B586B5197E6}" srcOrd="0" destOrd="0" parTransId="{4F7AA652-C138-419D-B312-FCE5C93C872C}" sibTransId="{358ECB58-50E2-45E1-9A00-3549AAEEDA88}"/>
    <dgm:cxn modelId="{E34D4F38-DDF8-4384-BFB7-78287B5B373E}" type="presOf" srcId="{450670C0-03F6-4145-B7CF-149F6274B5D2}" destId="{166E064B-7528-4DFB-9BE2-C0AD7CBCE87E}" srcOrd="0" destOrd="0" presId="urn:microsoft.com/office/officeart/2005/8/layout/chevron2"/>
    <dgm:cxn modelId="{ED32105C-6B98-409E-A505-B0F6948F84CB}" type="presOf" srcId="{AFCE33CC-2FD4-419E-81E7-B5BCCB3B6884}" destId="{FFCA91CA-44E8-4BAE-833F-D36C9F35534D}" srcOrd="0" destOrd="0" presId="urn:microsoft.com/office/officeart/2005/8/layout/chevron2"/>
    <dgm:cxn modelId="{CC4C5761-592C-4854-B865-71AE6E7BA7F8}" srcId="{6E5F8684-0D13-40A9-91BA-1A6164110560}" destId="{B7E550AC-1E72-4E52-9767-D6F565E3FD32}" srcOrd="0" destOrd="0" parTransId="{B163100B-6990-45CF-B562-B3162E94DAF7}" sibTransId="{97054882-43A8-480F-B5AB-83C15FBFE86B}"/>
    <dgm:cxn modelId="{12B89961-113B-4348-AFEF-756FE943110E}" type="presOf" srcId="{E17EEDC1-0C8A-44A0-A86C-B91FAF07FAB2}" destId="{4BB9676C-74B1-4EF1-9E8F-0B9791A23C19}" srcOrd="0" destOrd="0" presId="urn:microsoft.com/office/officeart/2005/8/layout/chevron2"/>
    <dgm:cxn modelId="{2F2D1B66-36E0-4332-9274-471A47DB1C98}" type="presOf" srcId="{82AA8143-3486-4102-9A40-02B4C15F290E}" destId="{F9CA48FF-F084-4196-B26F-01516E6FFDBF}" srcOrd="0" destOrd="0" presId="urn:microsoft.com/office/officeart/2005/8/layout/chevron2"/>
    <dgm:cxn modelId="{31D10E49-2336-45CF-AFCD-0F18380A8716}" srcId="{C3761D4E-2252-49C8-ACC4-F34D4FB95389}" destId="{938E907B-8FD5-4477-8422-ABA1D04D0ADF}" srcOrd="0" destOrd="0" parTransId="{31E98CBC-4F63-451D-91CA-9A23A71D6758}" sibTransId="{9CABCA49-1619-4EB7-949D-1B752AAC056D}"/>
    <dgm:cxn modelId="{65D3664B-F74B-4E87-836A-0A590B36387B}" srcId="{6E5F8684-0D13-40A9-91BA-1A6164110560}" destId="{9886D285-602B-40C7-A24B-2E8C230D7EBD}" srcOrd="5" destOrd="0" parTransId="{D2DD4457-A0E4-44B6-ACD1-F48A55963F32}" sibTransId="{D9F22670-B1A7-4A51-8CC1-E183981723AB}"/>
    <dgm:cxn modelId="{120C526B-37BC-4E9F-BCBA-89570E3B16CD}" srcId="{6E5F8684-0D13-40A9-91BA-1A6164110560}" destId="{C3761D4E-2252-49C8-ACC4-F34D4FB95389}" srcOrd="4" destOrd="0" parTransId="{7802FD5E-46CE-4403-9758-37A82B61FFE1}" sibTransId="{121D6230-58EC-4B68-BB79-4744AF2CD921}"/>
    <dgm:cxn modelId="{39697A70-C7C7-44F0-986C-032F0931F3C3}" type="presOf" srcId="{938E907B-8FD5-4477-8422-ABA1D04D0ADF}" destId="{A0121DB2-BB82-4340-9151-17816B2FF7E7}" srcOrd="0" destOrd="0" presId="urn:microsoft.com/office/officeart/2005/8/layout/chevron2"/>
    <dgm:cxn modelId="{20D83A71-6213-41A6-8CA7-9414BFB910C9}" type="presOf" srcId="{6E5F8684-0D13-40A9-91BA-1A6164110560}" destId="{BC2E1CF0-2F5B-402C-A8FD-18E519F6CE6F}" srcOrd="0" destOrd="0" presId="urn:microsoft.com/office/officeart/2005/8/layout/chevron2"/>
    <dgm:cxn modelId="{04BA4171-2369-4CC2-9C07-2E156A94BC85}" type="presOf" srcId="{574BD63B-8C6A-4852-9C6C-F64E9C8BB590}" destId="{E6B6FCCF-EBAE-4FA3-9DF8-BC896EDC7160}" srcOrd="0" destOrd="0" presId="urn:microsoft.com/office/officeart/2005/8/layout/chevron2"/>
    <dgm:cxn modelId="{AF34DB7E-4970-4DA6-ABE6-A3211175E8E6}" type="presOf" srcId="{E14EF0EC-A375-4D02-914E-3B586B5197E6}" destId="{3B6B684D-3A74-4E61-B78E-21B258E54890}" srcOrd="0" destOrd="0" presId="urn:microsoft.com/office/officeart/2005/8/layout/chevron2"/>
    <dgm:cxn modelId="{4CE47093-9E40-4D1E-B8DB-0A6A5C11A7C5}" srcId="{AFCE33CC-2FD4-419E-81E7-B5BCCB3B6884}" destId="{42A33A17-7271-4194-832A-8270499EBBD3}" srcOrd="0" destOrd="0" parTransId="{3BFFBDAA-FE4F-49CE-AFED-3F8F92FADDED}" sibTransId="{CCE7B864-DC48-444C-B471-9E315D61D91D}"/>
    <dgm:cxn modelId="{9B6E5BA4-E3EA-466D-9AA8-166FB73EF2CD}" srcId="{9886D285-602B-40C7-A24B-2E8C230D7EBD}" destId="{82AA8143-3486-4102-9A40-02B4C15F290E}" srcOrd="0" destOrd="0" parTransId="{DF03509C-60CA-4C46-90AD-A90087BC2047}" sibTransId="{16557F9A-61A5-4E5D-8486-7C21F426209B}"/>
    <dgm:cxn modelId="{29C3CDDE-9336-43D7-8AED-6A24700C79A6}" srcId="{6E5F8684-0D13-40A9-91BA-1A6164110560}" destId="{450670C0-03F6-4145-B7CF-149F6274B5D2}" srcOrd="1" destOrd="0" parTransId="{0B695EF5-A3B3-4169-BAA9-91D98DA01F30}" sibTransId="{94BDAF81-F218-4C89-8CD7-8EB4A1F050B7}"/>
    <dgm:cxn modelId="{8D9BBBE4-54D4-40CF-A08D-EC6A89A5AF47}" srcId="{574BD63B-8C6A-4852-9C6C-F64E9C8BB590}" destId="{ACB74511-C100-455E-833E-001D50AD3608}" srcOrd="0" destOrd="0" parTransId="{8243562D-DF14-45F3-9984-45D04BEB85B8}" sibTransId="{62807DAA-691D-46DB-B65E-04B60B6F243A}"/>
    <dgm:cxn modelId="{8C5DA4E5-174A-4011-A2C8-4933AAE8088D}" srcId="{6E5F8684-0D13-40A9-91BA-1A6164110560}" destId="{E537054E-4B1D-4942-B1C4-4A4AB64806A4}" srcOrd="3" destOrd="0" parTransId="{CC4F4799-A2E9-4B6B-97F8-E1D86C5A357A}" sibTransId="{D2896808-1A0D-4CAF-8068-CFE858C646D6}"/>
    <dgm:cxn modelId="{FDF309F4-E185-4406-8D8C-BD18D25E9557}" type="presOf" srcId="{C3761D4E-2252-49C8-ACC4-F34D4FB95389}" destId="{EB02F8FD-B9AD-4ED8-8C57-F82904482018}" srcOrd="0" destOrd="0" presId="urn:microsoft.com/office/officeart/2005/8/layout/chevron2"/>
    <dgm:cxn modelId="{FF8998F4-E93D-432B-8D06-7BA9B4CD0C9A}" srcId="{6E5F8684-0D13-40A9-91BA-1A6164110560}" destId="{574BD63B-8C6A-4852-9C6C-F64E9C8BB590}" srcOrd="6" destOrd="0" parTransId="{173833D8-94FC-474E-962E-92A6575F8C55}" sibTransId="{688259B0-85C5-4366-9071-6F797AAED31E}"/>
    <dgm:cxn modelId="{3443E0FA-5C4F-4AB2-A3CE-30ABF59FEF02}" srcId="{E537054E-4B1D-4942-B1C4-4A4AB64806A4}" destId="{E17EEDC1-0C8A-44A0-A86C-B91FAF07FAB2}" srcOrd="0" destOrd="0" parTransId="{8FA5861F-3A64-432F-A685-CDDB6D4F7073}" sibTransId="{1D94BD98-F5D2-4003-B5D8-586AA959DFFA}"/>
    <dgm:cxn modelId="{B44D18E9-A59A-4775-A223-A0279445016F}" type="presParOf" srcId="{BC2E1CF0-2F5B-402C-A8FD-18E519F6CE6F}" destId="{750DDE67-5D9B-4984-A65E-AD23E7FAE157}" srcOrd="0" destOrd="0" presId="urn:microsoft.com/office/officeart/2005/8/layout/chevron2"/>
    <dgm:cxn modelId="{A415130B-4C33-4874-AEA6-03083F506EC3}" type="presParOf" srcId="{750DDE67-5D9B-4984-A65E-AD23E7FAE157}" destId="{5F5A6568-EF5A-47F8-961C-FA9D1FE608AE}" srcOrd="0" destOrd="0" presId="urn:microsoft.com/office/officeart/2005/8/layout/chevron2"/>
    <dgm:cxn modelId="{81EA72EE-088F-4C29-B6C5-BC7827E78AAA}" type="presParOf" srcId="{750DDE67-5D9B-4984-A65E-AD23E7FAE157}" destId="{3B6B684D-3A74-4E61-B78E-21B258E54890}" srcOrd="1" destOrd="0" presId="urn:microsoft.com/office/officeart/2005/8/layout/chevron2"/>
    <dgm:cxn modelId="{3AD6F99E-7D3E-4C3C-AE95-F9425BA5C276}" type="presParOf" srcId="{BC2E1CF0-2F5B-402C-A8FD-18E519F6CE6F}" destId="{ED95E4E2-D911-444D-948A-71AEE5F3B933}" srcOrd="1" destOrd="0" presId="urn:microsoft.com/office/officeart/2005/8/layout/chevron2"/>
    <dgm:cxn modelId="{D293C2BD-D015-41FE-BBDD-84470E49E108}" type="presParOf" srcId="{BC2E1CF0-2F5B-402C-A8FD-18E519F6CE6F}" destId="{D3EAACA9-36CC-4467-94D2-42D9BCE00FD2}" srcOrd="2" destOrd="0" presId="urn:microsoft.com/office/officeart/2005/8/layout/chevron2"/>
    <dgm:cxn modelId="{125B4C88-1EB8-4E42-BC03-6AF79244C0D8}" type="presParOf" srcId="{D3EAACA9-36CC-4467-94D2-42D9BCE00FD2}" destId="{166E064B-7528-4DFB-9BE2-C0AD7CBCE87E}" srcOrd="0" destOrd="0" presId="urn:microsoft.com/office/officeart/2005/8/layout/chevron2"/>
    <dgm:cxn modelId="{CA737D32-DD3A-4C04-9C89-2C0C907E0AAA}" type="presParOf" srcId="{D3EAACA9-36CC-4467-94D2-42D9BCE00FD2}" destId="{22960767-5D2D-4EEB-BB48-DBA6C812E3F3}" srcOrd="1" destOrd="0" presId="urn:microsoft.com/office/officeart/2005/8/layout/chevron2"/>
    <dgm:cxn modelId="{FCCAA54B-F644-4CFF-8F91-643BFDB96B53}" type="presParOf" srcId="{BC2E1CF0-2F5B-402C-A8FD-18E519F6CE6F}" destId="{47BCD002-6CC0-466E-9781-7CAA1BF33C02}" srcOrd="3" destOrd="0" presId="urn:microsoft.com/office/officeart/2005/8/layout/chevron2"/>
    <dgm:cxn modelId="{2F866D9B-5F2D-4708-9CD5-0986333F7126}" type="presParOf" srcId="{BC2E1CF0-2F5B-402C-A8FD-18E519F6CE6F}" destId="{97FB66C5-C9BE-464A-9AD9-21E870AD3324}" srcOrd="4" destOrd="0" presId="urn:microsoft.com/office/officeart/2005/8/layout/chevron2"/>
    <dgm:cxn modelId="{19452B2D-19CE-451B-BB25-3694CF6F762E}" type="presParOf" srcId="{97FB66C5-C9BE-464A-9AD9-21E870AD3324}" destId="{FFCA91CA-44E8-4BAE-833F-D36C9F35534D}" srcOrd="0" destOrd="0" presId="urn:microsoft.com/office/officeart/2005/8/layout/chevron2"/>
    <dgm:cxn modelId="{94938111-999A-4192-BC22-EECC813FB01A}" type="presParOf" srcId="{97FB66C5-C9BE-464A-9AD9-21E870AD3324}" destId="{527DD463-0621-43FF-82FA-CD08992EB7BE}" srcOrd="1" destOrd="0" presId="urn:microsoft.com/office/officeart/2005/8/layout/chevron2"/>
    <dgm:cxn modelId="{ACABCB0B-FD12-406A-B91D-4DD341A6AB55}" type="presParOf" srcId="{BC2E1CF0-2F5B-402C-A8FD-18E519F6CE6F}" destId="{524B7B62-42B9-43BB-B591-8B639C2EAD41}" srcOrd="5" destOrd="0" presId="urn:microsoft.com/office/officeart/2005/8/layout/chevron2"/>
    <dgm:cxn modelId="{D4AE98AD-2529-47D9-8B08-F2E32DD3D641}" type="presParOf" srcId="{BC2E1CF0-2F5B-402C-A8FD-18E519F6CE6F}" destId="{4505D835-5E80-4E7D-BE0D-EC39FDC05DD1}" srcOrd="6" destOrd="0" presId="urn:microsoft.com/office/officeart/2005/8/layout/chevron2"/>
    <dgm:cxn modelId="{C580C7F0-0912-4E6B-8537-8C6D6FA23E67}" type="presParOf" srcId="{4505D835-5E80-4E7D-BE0D-EC39FDC05DD1}" destId="{D4C5F2BD-82BC-48BD-AC9D-8A5E314AA070}" srcOrd="0" destOrd="0" presId="urn:microsoft.com/office/officeart/2005/8/layout/chevron2"/>
    <dgm:cxn modelId="{21B780D3-3678-4730-9E9C-90A5E5908E2D}" type="presParOf" srcId="{4505D835-5E80-4E7D-BE0D-EC39FDC05DD1}" destId="{4BB9676C-74B1-4EF1-9E8F-0B9791A23C19}" srcOrd="1" destOrd="0" presId="urn:microsoft.com/office/officeart/2005/8/layout/chevron2"/>
    <dgm:cxn modelId="{B1A8F811-5E30-494A-B1F9-513E6BA64876}" type="presParOf" srcId="{BC2E1CF0-2F5B-402C-A8FD-18E519F6CE6F}" destId="{EA673C93-C700-4DAD-8810-6FAD0B95B89F}" srcOrd="7" destOrd="0" presId="urn:microsoft.com/office/officeart/2005/8/layout/chevron2"/>
    <dgm:cxn modelId="{AB93080C-E935-45C8-BAB0-8D514C6E7111}" type="presParOf" srcId="{BC2E1CF0-2F5B-402C-A8FD-18E519F6CE6F}" destId="{79138F96-43BC-473C-BB4B-05BC49D38464}" srcOrd="8" destOrd="0" presId="urn:microsoft.com/office/officeart/2005/8/layout/chevron2"/>
    <dgm:cxn modelId="{7130DEDF-D6D4-47B8-A8C5-E00E7096B63E}" type="presParOf" srcId="{79138F96-43BC-473C-BB4B-05BC49D38464}" destId="{EB02F8FD-B9AD-4ED8-8C57-F82904482018}" srcOrd="0" destOrd="0" presId="urn:microsoft.com/office/officeart/2005/8/layout/chevron2"/>
    <dgm:cxn modelId="{4E255605-ABE1-469C-A049-7D1B3A8CCE98}" type="presParOf" srcId="{79138F96-43BC-473C-BB4B-05BC49D38464}" destId="{A0121DB2-BB82-4340-9151-17816B2FF7E7}" srcOrd="1" destOrd="0" presId="urn:microsoft.com/office/officeart/2005/8/layout/chevron2"/>
    <dgm:cxn modelId="{3FE1279D-55F0-4C26-9399-285E35870A9B}" type="presParOf" srcId="{BC2E1CF0-2F5B-402C-A8FD-18E519F6CE6F}" destId="{628C2F99-6D21-4DE2-AB1F-EFE59319E5E9}" srcOrd="9" destOrd="0" presId="urn:microsoft.com/office/officeart/2005/8/layout/chevron2"/>
    <dgm:cxn modelId="{05DC3588-5AFF-49CB-ABB1-126A05036254}" type="presParOf" srcId="{BC2E1CF0-2F5B-402C-A8FD-18E519F6CE6F}" destId="{9E2D9164-675F-42E5-803F-8D6C74F3F49B}" srcOrd="10" destOrd="0" presId="urn:microsoft.com/office/officeart/2005/8/layout/chevron2"/>
    <dgm:cxn modelId="{95C58B84-978F-4ECB-B16E-C3A232FA8647}" type="presParOf" srcId="{9E2D9164-675F-42E5-803F-8D6C74F3F49B}" destId="{B85A5242-E977-4F4E-83CD-FA088F726BE2}" srcOrd="0" destOrd="0" presId="urn:microsoft.com/office/officeart/2005/8/layout/chevron2"/>
    <dgm:cxn modelId="{73CFB056-C052-4250-812E-DDDE5170D982}" type="presParOf" srcId="{9E2D9164-675F-42E5-803F-8D6C74F3F49B}" destId="{F9CA48FF-F084-4196-B26F-01516E6FFDBF}" srcOrd="1" destOrd="0" presId="urn:microsoft.com/office/officeart/2005/8/layout/chevron2"/>
    <dgm:cxn modelId="{FBE333D5-9D92-4FB1-BDA0-007B7C6D32AE}" type="presParOf" srcId="{BC2E1CF0-2F5B-402C-A8FD-18E519F6CE6F}" destId="{D096AE32-6946-442C-B0A1-11B7A8EAB71C}" srcOrd="11" destOrd="0" presId="urn:microsoft.com/office/officeart/2005/8/layout/chevron2"/>
    <dgm:cxn modelId="{91812B3A-84C1-4E82-B6B6-E5DC7DB5F787}" type="presParOf" srcId="{BC2E1CF0-2F5B-402C-A8FD-18E519F6CE6F}" destId="{F346B7B6-69F0-4C7B-9AAB-347D56FB54A8}" srcOrd="12" destOrd="0" presId="urn:microsoft.com/office/officeart/2005/8/layout/chevron2"/>
    <dgm:cxn modelId="{1B2ACA05-9A08-4EAB-83AC-64A68845C81C}" type="presParOf" srcId="{F346B7B6-69F0-4C7B-9AAB-347D56FB54A8}" destId="{E6B6FCCF-EBAE-4FA3-9DF8-BC896EDC7160}" srcOrd="0" destOrd="0" presId="urn:microsoft.com/office/officeart/2005/8/layout/chevron2"/>
    <dgm:cxn modelId="{858BE51E-3EEB-41F5-8A88-EDFA839E54E1}" type="presParOf" srcId="{F346B7B6-69F0-4C7B-9AAB-347D56FB54A8}" destId="{13A2AE67-A665-408C-976F-20C7DF2B0DC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5F8684-0D13-40A9-91BA-1A61641105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l-PL"/>
        </a:p>
      </dgm:t>
    </dgm:pt>
    <dgm:pt modelId="{B7E550AC-1E72-4E52-9767-D6F565E3FD32}">
      <dgm:prSet phldrT="[Tekst]"/>
      <dgm:spPr/>
      <dgm:t>
        <a:bodyPr/>
        <a:lstStyle/>
        <a:p>
          <a:r>
            <a:rPr lang="pl-PL" dirty="0"/>
            <a:t>1</a:t>
          </a:r>
        </a:p>
      </dgm:t>
    </dgm:pt>
    <dgm:pt modelId="{B163100B-6990-45CF-B562-B3162E94DAF7}" type="parTrans" cxnId="{CC4C5761-592C-4854-B865-71AE6E7BA7F8}">
      <dgm:prSet/>
      <dgm:spPr/>
      <dgm:t>
        <a:bodyPr/>
        <a:lstStyle/>
        <a:p>
          <a:endParaRPr lang="pl-PL"/>
        </a:p>
      </dgm:t>
    </dgm:pt>
    <dgm:pt modelId="{97054882-43A8-480F-B5AB-83C15FBFE86B}" type="sibTrans" cxnId="{CC4C5761-592C-4854-B865-71AE6E7BA7F8}">
      <dgm:prSet/>
      <dgm:spPr/>
      <dgm:t>
        <a:bodyPr/>
        <a:lstStyle/>
        <a:p>
          <a:endParaRPr lang="pl-PL"/>
        </a:p>
      </dgm:t>
    </dgm:pt>
    <dgm:pt modelId="{E14EF0EC-A375-4D02-914E-3B586B5197E6}">
      <dgm:prSet phldrT="[Tekst]"/>
      <dgm:spPr/>
      <dgm:t>
        <a:bodyPr/>
        <a:lstStyle/>
        <a:p>
          <a:pPr>
            <a:buNone/>
          </a:pPr>
          <a:r>
            <a:rPr lang="pl-PL" dirty="0"/>
            <a:t>Nie podawaj danych osobowych</a:t>
          </a:r>
        </a:p>
      </dgm:t>
    </dgm:pt>
    <dgm:pt modelId="{4F7AA652-C138-419D-B312-FCE5C93C872C}" type="parTrans" cxnId="{5FCE5535-0E4A-4EC0-8ECE-263B28F1CF98}">
      <dgm:prSet/>
      <dgm:spPr/>
      <dgm:t>
        <a:bodyPr/>
        <a:lstStyle/>
        <a:p>
          <a:endParaRPr lang="pl-PL"/>
        </a:p>
      </dgm:t>
    </dgm:pt>
    <dgm:pt modelId="{358ECB58-50E2-45E1-9A00-3549AAEEDA88}" type="sibTrans" cxnId="{5FCE5535-0E4A-4EC0-8ECE-263B28F1CF98}">
      <dgm:prSet/>
      <dgm:spPr/>
      <dgm:t>
        <a:bodyPr/>
        <a:lstStyle/>
        <a:p>
          <a:endParaRPr lang="pl-PL"/>
        </a:p>
      </dgm:t>
    </dgm:pt>
    <dgm:pt modelId="{450670C0-03F6-4145-B7CF-149F6274B5D2}">
      <dgm:prSet phldrT="[Tekst]"/>
      <dgm:spPr/>
      <dgm:t>
        <a:bodyPr/>
        <a:lstStyle/>
        <a:p>
          <a:r>
            <a:rPr lang="pl-PL" dirty="0"/>
            <a:t>2</a:t>
          </a:r>
        </a:p>
      </dgm:t>
    </dgm:pt>
    <dgm:pt modelId="{0B695EF5-A3B3-4169-BAA9-91D98DA01F30}" type="parTrans" cxnId="{29C3CDDE-9336-43D7-8AED-6A24700C79A6}">
      <dgm:prSet/>
      <dgm:spPr/>
      <dgm:t>
        <a:bodyPr/>
        <a:lstStyle/>
        <a:p>
          <a:endParaRPr lang="pl-PL"/>
        </a:p>
      </dgm:t>
    </dgm:pt>
    <dgm:pt modelId="{94BDAF81-F218-4C89-8CD7-8EB4A1F050B7}" type="sibTrans" cxnId="{29C3CDDE-9336-43D7-8AED-6A24700C79A6}">
      <dgm:prSet/>
      <dgm:spPr/>
      <dgm:t>
        <a:bodyPr/>
        <a:lstStyle/>
        <a:p>
          <a:endParaRPr lang="pl-PL"/>
        </a:p>
      </dgm:t>
    </dgm:pt>
    <dgm:pt modelId="{789C170B-E231-4F02-92E4-5342033EE3ED}">
      <dgm:prSet phldrT="[Tekst]"/>
      <dgm:spPr/>
      <dgm:t>
        <a:bodyPr/>
        <a:lstStyle/>
        <a:p>
          <a:pPr>
            <a:buNone/>
          </a:pPr>
          <a:r>
            <a:rPr lang="pl-PL" dirty="0"/>
            <a:t>Hasła</a:t>
          </a:r>
        </a:p>
      </dgm:t>
    </dgm:pt>
    <dgm:pt modelId="{CD50A5C5-8CEE-4C3D-A21F-72B9ECFF91C2}" type="parTrans" cxnId="{7594CA1D-E560-4F6C-B756-663FEBFFE2A1}">
      <dgm:prSet/>
      <dgm:spPr/>
      <dgm:t>
        <a:bodyPr/>
        <a:lstStyle/>
        <a:p>
          <a:endParaRPr lang="pl-PL"/>
        </a:p>
      </dgm:t>
    </dgm:pt>
    <dgm:pt modelId="{D10ED6BB-067A-4253-9887-687BBF9198EC}" type="sibTrans" cxnId="{7594CA1D-E560-4F6C-B756-663FEBFFE2A1}">
      <dgm:prSet/>
      <dgm:spPr/>
      <dgm:t>
        <a:bodyPr/>
        <a:lstStyle/>
        <a:p>
          <a:endParaRPr lang="pl-PL"/>
        </a:p>
      </dgm:t>
    </dgm:pt>
    <dgm:pt modelId="{AFCE33CC-2FD4-419E-81E7-B5BCCB3B6884}">
      <dgm:prSet phldrT="[Tekst]"/>
      <dgm:spPr/>
      <dgm:t>
        <a:bodyPr/>
        <a:lstStyle/>
        <a:p>
          <a:r>
            <a:rPr lang="pl-PL" dirty="0"/>
            <a:t>3</a:t>
          </a:r>
        </a:p>
      </dgm:t>
    </dgm:pt>
    <dgm:pt modelId="{CFC4AC4D-33E4-43B5-AC3A-F4DCC7DB633D}" type="parTrans" cxnId="{37660627-11C4-48E9-B975-8CC7FA716526}">
      <dgm:prSet/>
      <dgm:spPr/>
      <dgm:t>
        <a:bodyPr/>
        <a:lstStyle/>
        <a:p>
          <a:endParaRPr lang="pl-PL"/>
        </a:p>
      </dgm:t>
    </dgm:pt>
    <dgm:pt modelId="{73AF1865-F881-4C23-BDFC-DC0CE90394CC}" type="sibTrans" cxnId="{37660627-11C4-48E9-B975-8CC7FA716526}">
      <dgm:prSet/>
      <dgm:spPr/>
      <dgm:t>
        <a:bodyPr/>
        <a:lstStyle/>
        <a:p>
          <a:endParaRPr lang="pl-PL"/>
        </a:p>
      </dgm:t>
    </dgm:pt>
    <dgm:pt modelId="{42A33A17-7271-4194-832A-8270499EBBD3}">
      <dgm:prSet phldrT="[Tekst]"/>
      <dgm:spPr/>
      <dgm:t>
        <a:bodyPr/>
        <a:lstStyle/>
        <a:p>
          <a:pPr>
            <a:buNone/>
          </a:pPr>
          <a:r>
            <a:rPr lang="pl-PL" dirty="0"/>
            <a:t>Sprawdź jaką stronę odwiedzasz</a:t>
          </a:r>
        </a:p>
      </dgm:t>
    </dgm:pt>
    <dgm:pt modelId="{3BFFBDAA-FE4F-49CE-AFED-3F8F92FADDED}" type="parTrans" cxnId="{4CE47093-9E40-4D1E-B8DB-0A6A5C11A7C5}">
      <dgm:prSet/>
      <dgm:spPr/>
      <dgm:t>
        <a:bodyPr/>
        <a:lstStyle/>
        <a:p>
          <a:endParaRPr lang="pl-PL"/>
        </a:p>
      </dgm:t>
    </dgm:pt>
    <dgm:pt modelId="{CCE7B864-DC48-444C-B471-9E315D61D91D}" type="sibTrans" cxnId="{4CE47093-9E40-4D1E-B8DB-0A6A5C11A7C5}">
      <dgm:prSet/>
      <dgm:spPr/>
      <dgm:t>
        <a:bodyPr/>
        <a:lstStyle/>
        <a:p>
          <a:endParaRPr lang="pl-PL"/>
        </a:p>
      </dgm:t>
    </dgm:pt>
    <dgm:pt modelId="{E537054E-4B1D-4942-B1C4-4A4AB64806A4}">
      <dgm:prSet phldrT="[Tekst]"/>
      <dgm:spPr/>
      <dgm:t>
        <a:bodyPr/>
        <a:lstStyle/>
        <a:p>
          <a:r>
            <a:rPr lang="pl-PL" dirty="0"/>
            <a:t>4</a:t>
          </a:r>
        </a:p>
      </dgm:t>
    </dgm:pt>
    <dgm:pt modelId="{CC4F4799-A2E9-4B6B-97F8-E1D86C5A357A}" type="parTrans" cxnId="{8C5DA4E5-174A-4011-A2C8-4933AAE8088D}">
      <dgm:prSet/>
      <dgm:spPr/>
      <dgm:t>
        <a:bodyPr/>
        <a:lstStyle/>
        <a:p>
          <a:endParaRPr lang="pl-PL"/>
        </a:p>
      </dgm:t>
    </dgm:pt>
    <dgm:pt modelId="{D2896808-1A0D-4CAF-8068-CFE858C646D6}" type="sibTrans" cxnId="{8C5DA4E5-174A-4011-A2C8-4933AAE8088D}">
      <dgm:prSet/>
      <dgm:spPr/>
      <dgm:t>
        <a:bodyPr/>
        <a:lstStyle/>
        <a:p>
          <a:endParaRPr lang="pl-PL"/>
        </a:p>
      </dgm:t>
    </dgm:pt>
    <dgm:pt modelId="{C3761D4E-2252-49C8-ACC4-F34D4FB95389}">
      <dgm:prSet phldrT="[Tekst]"/>
      <dgm:spPr/>
      <dgm:t>
        <a:bodyPr/>
        <a:lstStyle/>
        <a:p>
          <a:r>
            <a:rPr lang="pl-PL" dirty="0"/>
            <a:t>5</a:t>
          </a:r>
        </a:p>
      </dgm:t>
    </dgm:pt>
    <dgm:pt modelId="{7802FD5E-46CE-4403-9758-37A82B61FFE1}" type="parTrans" cxnId="{120C526B-37BC-4E9F-BCBA-89570E3B16CD}">
      <dgm:prSet/>
      <dgm:spPr/>
      <dgm:t>
        <a:bodyPr/>
        <a:lstStyle/>
        <a:p>
          <a:endParaRPr lang="pl-PL"/>
        </a:p>
      </dgm:t>
    </dgm:pt>
    <dgm:pt modelId="{121D6230-58EC-4B68-BB79-4744AF2CD921}" type="sibTrans" cxnId="{120C526B-37BC-4E9F-BCBA-89570E3B16CD}">
      <dgm:prSet/>
      <dgm:spPr/>
      <dgm:t>
        <a:bodyPr/>
        <a:lstStyle/>
        <a:p>
          <a:endParaRPr lang="pl-PL"/>
        </a:p>
      </dgm:t>
    </dgm:pt>
    <dgm:pt modelId="{E17EEDC1-0C8A-44A0-A86C-B91FAF07FAB2}">
      <dgm:prSet phldrT="[Tekst]"/>
      <dgm:spPr/>
      <dgm:t>
        <a:bodyPr/>
        <a:lstStyle/>
        <a:p>
          <a:pPr>
            <a:buNone/>
          </a:pPr>
          <a:r>
            <a:rPr lang="pl-PL" dirty="0"/>
            <a:t>Publiczny Hot-spot</a:t>
          </a:r>
        </a:p>
      </dgm:t>
    </dgm:pt>
    <dgm:pt modelId="{8FA5861F-3A64-432F-A685-CDDB6D4F7073}" type="parTrans" cxnId="{3443E0FA-5C4F-4AB2-A3CE-30ABF59FEF02}">
      <dgm:prSet/>
      <dgm:spPr/>
      <dgm:t>
        <a:bodyPr/>
        <a:lstStyle/>
        <a:p>
          <a:endParaRPr lang="pl-PL"/>
        </a:p>
      </dgm:t>
    </dgm:pt>
    <dgm:pt modelId="{1D94BD98-F5D2-4003-B5D8-586AA959DFFA}" type="sibTrans" cxnId="{3443E0FA-5C4F-4AB2-A3CE-30ABF59FEF02}">
      <dgm:prSet/>
      <dgm:spPr/>
      <dgm:t>
        <a:bodyPr/>
        <a:lstStyle/>
        <a:p>
          <a:endParaRPr lang="pl-PL"/>
        </a:p>
      </dgm:t>
    </dgm:pt>
    <dgm:pt modelId="{9886D285-602B-40C7-A24B-2E8C230D7EBD}">
      <dgm:prSet phldrT="[Tekst]"/>
      <dgm:spPr/>
      <dgm:t>
        <a:bodyPr/>
        <a:lstStyle/>
        <a:p>
          <a:r>
            <a:rPr lang="pl-PL" dirty="0"/>
            <a:t>6</a:t>
          </a:r>
        </a:p>
      </dgm:t>
    </dgm:pt>
    <dgm:pt modelId="{D2DD4457-A0E4-44B6-ACD1-F48A55963F32}" type="parTrans" cxnId="{65D3664B-F74B-4E87-836A-0A590B36387B}">
      <dgm:prSet/>
      <dgm:spPr/>
      <dgm:t>
        <a:bodyPr/>
        <a:lstStyle/>
        <a:p>
          <a:endParaRPr lang="pl-PL"/>
        </a:p>
      </dgm:t>
    </dgm:pt>
    <dgm:pt modelId="{D9F22670-B1A7-4A51-8CC1-E183981723AB}" type="sibTrans" cxnId="{65D3664B-F74B-4E87-836A-0A590B36387B}">
      <dgm:prSet/>
      <dgm:spPr/>
      <dgm:t>
        <a:bodyPr/>
        <a:lstStyle/>
        <a:p>
          <a:endParaRPr lang="pl-PL"/>
        </a:p>
      </dgm:t>
    </dgm:pt>
    <dgm:pt modelId="{938E907B-8FD5-4477-8422-ABA1D04D0ADF}">
      <dgm:prSet phldrT="[Tekst]"/>
      <dgm:spPr/>
      <dgm:t>
        <a:bodyPr/>
        <a:lstStyle/>
        <a:p>
          <a:pPr>
            <a:buNone/>
          </a:pPr>
          <a:r>
            <a:rPr lang="pl-PL" dirty="0"/>
            <a:t>Spam i </a:t>
          </a:r>
          <a:r>
            <a:rPr lang="pl-PL" dirty="0" err="1"/>
            <a:t>phishing</a:t>
          </a:r>
          <a:endParaRPr lang="pl-PL" dirty="0"/>
        </a:p>
      </dgm:t>
    </dgm:pt>
    <dgm:pt modelId="{31E98CBC-4F63-451D-91CA-9A23A71D6758}" type="parTrans" cxnId="{31D10E49-2336-45CF-AFCD-0F18380A8716}">
      <dgm:prSet/>
      <dgm:spPr/>
      <dgm:t>
        <a:bodyPr/>
        <a:lstStyle/>
        <a:p>
          <a:endParaRPr lang="pl-PL"/>
        </a:p>
      </dgm:t>
    </dgm:pt>
    <dgm:pt modelId="{9CABCA49-1619-4EB7-949D-1B752AAC056D}" type="sibTrans" cxnId="{31D10E49-2336-45CF-AFCD-0F18380A8716}">
      <dgm:prSet/>
      <dgm:spPr/>
      <dgm:t>
        <a:bodyPr/>
        <a:lstStyle/>
        <a:p>
          <a:endParaRPr lang="pl-PL"/>
        </a:p>
      </dgm:t>
    </dgm:pt>
    <dgm:pt modelId="{574BD63B-8C6A-4852-9C6C-F64E9C8BB590}">
      <dgm:prSet phldrT="[Tekst]"/>
      <dgm:spPr/>
      <dgm:t>
        <a:bodyPr/>
        <a:lstStyle/>
        <a:p>
          <a:r>
            <a:rPr lang="pl-PL" dirty="0"/>
            <a:t>7</a:t>
          </a:r>
        </a:p>
      </dgm:t>
    </dgm:pt>
    <dgm:pt modelId="{173833D8-94FC-474E-962E-92A6575F8C55}" type="parTrans" cxnId="{FF8998F4-E93D-432B-8D06-7BA9B4CD0C9A}">
      <dgm:prSet/>
      <dgm:spPr/>
      <dgm:t>
        <a:bodyPr/>
        <a:lstStyle/>
        <a:p>
          <a:endParaRPr lang="pl-PL"/>
        </a:p>
      </dgm:t>
    </dgm:pt>
    <dgm:pt modelId="{688259B0-85C5-4366-9071-6F797AAED31E}" type="sibTrans" cxnId="{FF8998F4-E93D-432B-8D06-7BA9B4CD0C9A}">
      <dgm:prSet/>
      <dgm:spPr/>
      <dgm:t>
        <a:bodyPr/>
        <a:lstStyle/>
        <a:p>
          <a:endParaRPr lang="pl-PL"/>
        </a:p>
      </dgm:t>
    </dgm:pt>
    <dgm:pt modelId="{82AA8143-3486-4102-9A40-02B4C15F290E}">
      <dgm:prSet phldrT="[Tekst]"/>
      <dgm:spPr/>
      <dgm:t>
        <a:bodyPr/>
        <a:lstStyle/>
        <a:p>
          <a:pPr>
            <a:buNone/>
          </a:pPr>
          <a:r>
            <a:rPr lang="pl-PL" dirty="0"/>
            <a:t>Aktualizacja programów</a:t>
          </a:r>
        </a:p>
      </dgm:t>
    </dgm:pt>
    <dgm:pt modelId="{DF03509C-60CA-4C46-90AD-A90087BC2047}" type="parTrans" cxnId="{9B6E5BA4-E3EA-466D-9AA8-166FB73EF2CD}">
      <dgm:prSet/>
      <dgm:spPr/>
      <dgm:t>
        <a:bodyPr/>
        <a:lstStyle/>
        <a:p>
          <a:endParaRPr lang="pl-PL"/>
        </a:p>
      </dgm:t>
    </dgm:pt>
    <dgm:pt modelId="{16557F9A-61A5-4E5D-8486-7C21F426209B}" type="sibTrans" cxnId="{9B6E5BA4-E3EA-466D-9AA8-166FB73EF2CD}">
      <dgm:prSet/>
      <dgm:spPr/>
      <dgm:t>
        <a:bodyPr/>
        <a:lstStyle/>
        <a:p>
          <a:endParaRPr lang="pl-PL"/>
        </a:p>
      </dgm:t>
    </dgm:pt>
    <dgm:pt modelId="{ACB74511-C100-455E-833E-001D50AD3608}">
      <dgm:prSet phldrT="[Tekst]"/>
      <dgm:spPr/>
      <dgm:t>
        <a:bodyPr/>
        <a:lstStyle/>
        <a:p>
          <a:pPr>
            <a:buNone/>
          </a:pPr>
          <a:r>
            <a:rPr lang="pl-PL" dirty="0"/>
            <a:t>Nie ufaj nowym znajomością w Internecie</a:t>
          </a:r>
        </a:p>
      </dgm:t>
    </dgm:pt>
    <dgm:pt modelId="{8243562D-DF14-45F3-9984-45D04BEB85B8}" type="parTrans" cxnId="{8D9BBBE4-54D4-40CF-A08D-EC6A89A5AF47}">
      <dgm:prSet/>
      <dgm:spPr/>
      <dgm:t>
        <a:bodyPr/>
        <a:lstStyle/>
        <a:p>
          <a:endParaRPr lang="pl-PL"/>
        </a:p>
      </dgm:t>
    </dgm:pt>
    <dgm:pt modelId="{62807DAA-691D-46DB-B65E-04B60B6F243A}" type="sibTrans" cxnId="{8D9BBBE4-54D4-40CF-A08D-EC6A89A5AF47}">
      <dgm:prSet/>
      <dgm:spPr/>
      <dgm:t>
        <a:bodyPr/>
        <a:lstStyle/>
        <a:p>
          <a:endParaRPr lang="pl-PL"/>
        </a:p>
      </dgm:t>
    </dgm:pt>
    <dgm:pt modelId="{BC2E1CF0-2F5B-402C-A8FD-18E519F6CE6F}" type="pres">
      <dgm:prSet presAssocID="{6E5F8684-0D13-40A9-91BA-1A6164110560}" presName="linearFlow" presStyleCnt="0">
        <dgm:presLayoutVars>
          <dgm:dir/>
          <dgm:animLvl val="lvl"/>
          <dgm:resizeHandles val="exact"/>
        </dgm:presLayoutVars>
      </dgm:prSet>
      <dgm:spPr/>
    </dgm:pt>
    <dgm:pt modelId="{750DDE67-5D9B-4984-A65E-AD23E7FAE157}" type="pres">
      <dgm:prSet presAssocID="{B7E550AC-1E72-4E52-9767-D6F565E3FD32}" presName="composite" presStyleCnt="0"/>
      <dgm:spPr/>
    </dgm:pt>
    <dgm:pt modelId="{5F5A6568-EF5A-47F8-961C-FA9D1FE608AE}" type="pres">
      <dgm:prSet presAssocID="{B7E550AC-1E72-4E52-9767-D6F565E3FD32}" presName="parentText" presStyleLbl="alignNode1" presStyleIdx="0" presStyleCnt="7">
        <dgm:presLayoutVars>
          <dgm:chMax val="1"/>
          <dgm:bulletEnabled val="1"/>
        </dgm:presLayoutVars>
      </dgm:prSet>
      <dgm:spPr/>
    </dgm:pt>
    <dgm:pt modelId="{3B6B684D-3A74-4E61-B78E-21B258E54890}" type="pres">
      <dgm:prSet presAssocID="{B7E550AC-1E72-4E52-9767-D6F565E3FD32}" presName="descendantText" presStyleLbl="alignAcc1" presStyleIdx="0" presStyleCnt="7">
        <dgm:presLayoutVars>
          <dgm:bulletEnabled val="1"/>
        </dgm:presLayoutVars>
      </dgm:prSet>
      <dgm:spPr/>
    </dgm:pt>
    <dgm:pt modelId="{ED95E4E2-D911-444D-948A-71AEE5F3B933}" type="pres">
      <dgm:prSet presAssocID="{97054882-43A8-480F-B5AB-83C15FBFE86B}" presName="sp" presStyleCnt="0"/>
      <dgm:spPr/>
    </dgm:pt>
    <dgm:pt modelId="{D3EAACA9-36CC-4467-94D2-42D9BCE00FD2}" type="pres">
      <dgm:prSet presAssocID="{450670C0-03F6-4145-B7CF-149F6274B5D2}" presName="composite" presStyleCnt="0"/>
      <dgm:spPr/>
    </dgm:pt>
    <dgm:pt modelId="{166E064B-7528-4DFB-9BE2-C0AD7CBCE87E}" type="pres">
      <dgm:prSet presAssocID="{450670C0-03F6-4145-B7CF-149F6274B5D2}" presName="parentText" presStyleLbl="alignNode1" presStyleIdx="1" presStyleCnt="7">
        <dgm:presLayoutVars>
          <dgm:chMax val="1"/>
          <dgm:bulletEnabled val="1"/>
        </dgm:presLayoutVars>
      </dgm:prSet>
      <dgm:spPr/>
    </dgm:pt>
    <dgm:pt modelId="{22960767-5D2D-4EEB-BB48-DBA6C812E3F3}" type="pres">
      <dgm:prSet presAssocID="{450670C0-03F6-4145-B7CF-149F6274B5D2}" presName="descendantText" presStyleLbl="alignAcc1" presStyleIdx="1" presStyleCnt="7">
        <dgm:presLayoutVars>
          <dgm:bulletEnabled val="1"/>
        </dgm:presLayoutVars>
      </dgm:prSet>
      <dgm:spPr/>
    </dgm:pt>
    <dgm:pt modelId="{47BCD002-6CC0-466E-9781-7CAA1BF33C02}" type="pres">
      <dgm:prSet presAssocID="{94BDAF81-F218-4C89-8CD7-8EB4A1F050B7}" presName="sp" presStyleCnt="0"/>
      <dgm:spPr/>
    </dgm:pt>
    <dgm:pt modelId="{97FB66C5-C9BE-464A-9AD9-21E870AD3324}" type="pres">
      <dgm:prSet presAssocID="{AFCE33CC-2FD4-419E-81E7-B5BCCB3B6884}" presName="composite" presStyleCnt="0"/>
      <dgm:spPr/>
    </dgm:pt>
    <dgm:pt modelId="{FFCA91CA-44E8-4BAE-833F-D36C9F35534D}" type="pres">
      <dgm:prSet presAssocID="{AFCE33CC-2FD4-419E-81E7-B5BCCB3B6884}" presName="parentText" presStyleLbl="alignNode1" presStyleIdx="2" presStyleCnt="7">
        <dgm:presLayoutVars>
          <dgm:chMax val="1"/>
          <dgm:bulletEnabled val="1"/>
        </dgm:presLayoutVars>
      </dgm:prSet>
      <dgm:spPr/>
    </dgm:pt>
    <dgm:pt modelId="{527DD463-0621-43FF-82FA-CD08992EB7BE}" type="pres">
      <dgm:prSet presAssocID="{AFCE33CC-2FD4-419E-81E7-B5BCCB3B6884}" presName="descendantText" presStyleLbl="alignAcc1" presStyleIdx="2" presStyleCnt="7">
        <dgm:presLayoutVars>
          <dgm:bulletEnabled val="1"/>
        </dgm:presLayoutVars>
      </dgm:prSet>
      <dgm:spPr/>
    </dgm:pt>
    <dgm:pt modelId="{524B7B62-42B9-43BB-B591-8B639C2EAD41}" type="pres">
      <dgm:prSet presAssocID="{73AF1865-F881-4C23-BDFC-DC0CE90394CC}" presName="sp" presStyleCnt="0"/>
      <dgm:spPr/>
    </dgm:pt>
    <dgm:pt modelId="{4505D835-5E80-4E7D-BE0D-EC39FDC05DD1}" type="pres">
      <dgm:prSet presAssocID="{E537054E-4B1D-4942-B1C4-4A4AB64806A4}" presName="composite" presStyleCnt="0"/>
      <dgm:spPr/>
    </dgm:pt>
    <dgm:pt modelId="{D4C5F2BD-82BC-48BD-AC9D-8A5E314AA070}" type="pres">
      <dgm:prSet presAssocID="{E537054E-4B1D-4942-B1C4-4A4AB64806A4}" presName="parentText" presStyleLbl="alignNode1" presStyleIdx="3" presStyleCnt="7">
        <dgm:presLayoutVars>
          <dgm:chMax val="1"/>
          <dgm:bulletEnabled val="1"/>
        </dgm:presLayoutVars>
      </dgm:prSet>
      <dgm:spPr/>
    </dgm:pt>
    <dgm:pt modelId="{4BB9676C-74B1-4EF1-9E8F-0B9791A23C19}" type="pres">
      <dgm:prSet presAssocID="{E537054E-4B1D-4942-B1C4-4A4AB64806A4}" presName="descendantText" presStyleLbl="alignAcc1" presStyleIdx="3" presStyleCnt="7">
        <dgm:presLayoutVars>
          <dgm:bulletEnabled val="1"/>
        </dgm:presLayoutVars>
      </dgm:prSet>
      <dgm:spPr/>
    </dgm:pt>
    <dgm:pt modelId="{EA673C93-C700-4DAD-8810-6FAD0B95B89F}" type="pres">
      <dgm:prSet presAssocID="{D2896808-1A0D-4CAF-8068-CFE858C646D6}" presName="sp" presStyleCnt="0"/>
      <dgm:spPr/>
    </dgm:pt>
    <dgm:pt modelId="{79138F96-43BC-473C-BB4B-05BC49D38464}" type="pres">
      <dgm:prSet presAssocID="{C3761D4E-2252-49C8-ACC4-F34D4FB95389}" presName="composite" presStyleCnt="0"/>
      <dgm:spPr/>
    </dgm:pt>
    <dgm:pt modelId="{EB02F8FD-B9AD-4ED8-8C57-F82904482018}" type="pres">
      <dgm:prSet presAssocID="{C3761D4E-2252-49C8-ACC4-F34D4FB95389}" presName="parentText" presStyleLbl="alignNode1" presStyleIdx="4" presStyleCnt="7">
        <dgm:presLayoutVars>
          <dgm:chMax val="1"/>
          <dgm:bulletEnabled val="1"/>
        </dgm:presLayoutVars>
      </dgm:prSet>
      <dgm:spPr/>
    </dgm:pt>
    <dgm:pt modelId="{A0121DB2-BB82-4340-9151-17816B2FF7E7}" type="pres">
      <dgm:prSet presAssocID="{C3761D4E-2252-49C8-ACC4-F34D4FB95389}" presName="descendantText" presStyleLbl="alignAcc1" presStyleIdx="4" presStyleCnt="7">
        <dgm:presLayoutVars>
          <dgm:bulletEnabled val="1"/>
        </dgm:presLayoutVars>
      </dgm:prSet>
      <dgm:spPr/>
    </dgm:pt>
    <dgm:pt modelId="{628C2F99-6D21-4DE2-AB1F-EFE59319E5E9}" type="pres">
      <dgm:prSet presAssocID="{121D6230-58EC-4B68-BB79-4744AF2CD921}" presName="sp" presStyleCnt="0"/>
      <dgm:spPr/>
    </dgm:pt>
    <dgm:pt modelId="{9E2D9164-675F-42E5-803F-8D6C74F3F49B}" type="pres">
      <dgm:prSet presAssocID="{9886D285-602B-40C7-A24B-2E8C230D7EBD}" presName="composite" presStyleCnt="0"/>
      <dgm:spPr/>
    </dgm:pt>
    <dgm:pt modelId="{B85A5242-E977-4F4E-83CD-FA088F726BE2}" type="pres">
      <dgm:prSet presAssocID="{9886D285-602B-40C7-A24B-2E8C230D7EBD}" presName="parentText" presStyleLbl="alignNode1" presStyleIdx="5" presStyleCnt="7">
        <dgm:presLayoutVars>
          <dgm:chMax val="1"/>
          <dgm:bulletEnabled val="1"/>
        </dgm:presLayoutVars>
      </dgm:prSet>
      <dgm:spPr/>
    </dgm:pt>
    <dgm:pt modelId="{F9CA48FF-F084-4196-B26F-01516E6FFDBF}" type="pres">
      <dgm:prSet presAssocID="{9886D285-602B-40C7-A24B-2E8C230D7EBD}" presName="descendantText" presStyleLbl="alignAcc1" presStyleIdx="5" presStyleCnt="7">
        <dgm:presLayoutVars>
          <dgm:bulletEnabled val="1"/>
        </dgm:presLayoutVars>
      </dgm:prSet>
      <dgm:spPr/>
    </dgm:pt>
    <dgm:pt modelId="{D096AE32-6946-442C-B0A1-11B7A8EAB71C}" type="pres">
      <dgm:prSet presAssocID="{D9F22670-B1A7-4A51-8CC1-E183981723AB}" presName="sp" presStyleCnt="0"/>
      <dgm:spPr/>
    </dgm:pt>
    <dgm:pt modelId="{F346B7B6-69F0-4C7B-9AAB-347D56FB54A8}" type="pres">
      <dgm:prSet presAssocID="{574BD63B-8C6A-4852-9C6C-F64E9C8BB590}" presName="composite" presStyleCnt="0"/>
      <dgm:spPr/>
    </dgm:pt>
    <dgm:pt modelId="{E6B6FCCF-EBAE-4FA3-9DF8-BC896EDC7160}" type="pres">
      <dgm:prSet presAssocID="{574BD63B-8C6A-4852-9C6C-F64E9C8BB590}" presName="parentText" presStyleLbl="alignNode1" presStyleIdx="6" presStyleCnt="7">
        <dgm:presLayoutVars>
          <dgm:chMax val="1"/>
          <dgm:bulletEnabled val="1"/>
        </dgm:presLayoutVars>
      </dgm:prSet>
      <dgm:spPr/>
    </dgm:pt>
    <dgm:pt modelId="{13A2AE67-A665-408C-976F-20C7DF2B0DCC}" type="pres">
      <dgm:prSet presAssocID="{574BD63B-8C6A-4852-9C6C-F64E9C8BB590}" presName="descendantText" presStyleLbl="alignAcc1" presStyleIdx="6" presStyleCnt="7">
        <dgm:presLayoutVars>
          <dgm:bulletEnabled val="1"/>
        </dgm:presLayoutVars>
      </dgm:prSet>
      <dgm:spPr/>
    </dgm:pt>
  </dgm:ptLst>
  <dgm:cxnLst>
    <dgm:cxn modelId="{046A6703-AB93-4CD8-92D5-06AB014C7BD8}" type="presOf" srcId="{9886D285-602B-40C7-A24B-2E8C230D7EBD}" destId="{B85A5242-E977-4F4E-83CD-FA088F726BE2}" srcOrd="0" destOrd="0" presId="urn:microsoft.com/office/officeart/2005/8/layout/chevron2"/>
    <dgm:cxn modelId="{DEBF8A03-863C-4989-A6C9-E3F895789B7A}" type="presOf" srcId="{789C170B-E231-4F02-92E4-5342033EE3ED}" destId="{22960767-5D2D-4EEB-BB48-DBA6C812E3F3}" srcOrd="0" destOrd="0" presId="urn:microsoft.com/office/officeart/2005/8/layout/chevron2"/>
    <dgm:cxn modelId="{7594CA1D-E560-4F6C-B756-663FEBFFE2A1}" srcId="{450670C0-03F6-4145-B7CF-149F6274B5D2}" destId="{789C170B-E231-4F02-92E4-5342033EE3ED}" srcOrd="0" destOrd="0" parTransId="{CD50A5C5-8CEE-4C3D-A21F-72B9ECFF91C2}" sibTransId="{D10ED6BB-067A-4253-9887-687BBF9198EC}"/>
    <dgm:cxn modelId="{485EBB1F-6714-44EB-8E24-805414DB2302}" type="presOf" srcId="{ACB74511-C100-455E-833E-001D50AD3608}" destId="{13A2AE67-A665-408C-976F-20C7DF2B0DCC}" srcOrd="0" destOrd="0" presId="urn:microsoft.com/office/officeart/2005/8/layout/chevron2"/>
    <dgm:cxn modelId="{72D1A625-D52A-4503-B969-68CCC4B2AB75}" type="presOf" srcId="{B7E550AC-1E72-4E52-9767-D6F565E3FD32}" destId="{5F5A6568-EF5A-47F8-961C-FA9D1FE608AE}" srcOrd="0" destOrd="0" presId="urn:microsoft.com/office/officeart/2005/8/layout/chevron2"/>
    <dgm:cxn modelId="{37660627-11C4-48E9-B975-8CC7FA716526}" srcId="{6E5F8684-0D13-40A9-91BA-1A6164110560}" destId="{AFCE33CC-2FD4-419E-81E7-B5BCCB3B6884}" srcOrd="2" destOrd="0" parTransId="{CFC4AC4D-33E4-43B5-AC3A-F4DCC7DB633D}" sibTransId="{73AF1865-F881-4C23-BDFC-DC0CE90394CC}"/>
    <dgm:cxn modelId="{9438042B-F2E9-486F-8DEE-4C7805CB280B}" type="presOf" srcId="{42A33A17-7271-4194-832A-8270499EBBD3}" destId="{527DD463-0621-43FF-82FA-CD08992EB7BE}" srcOrd="0" destOrd="0" presId="urn:microsoft.com/office/officeart/2005/8/layout/chevron2"/>
    <dgm:cxn modelId="{76A4042D-FE08-4ED2-88B4-0E9412CDD5CE}" type="presOf" srcId="{E537054E-4B1D-4942-B1C4-4A4AB64806A4}" destId="{D4C5F2BD-82BC-48BD-AC9D-8A5E314AA070}" srcOrd="0" destOrd="0" presId="urn:microsoft.com/office/officeart/2005/8/layout/chevron2"/>
    <dgm:cxn modelId="{5FCE5535-0E4A-4EC0-8ECE-263B28F1CF98}" srcId="{B7E550AC-1E72-4E52-9767-D6F565E3FD32}" destId="{E14EF0EC-A375-4D02-914E-3B586B5197E6}" srcOrd="0" destOrd="0" parTransId="{4F7AA652-C138-419D-B312-FCE5C93C872C}" sibTransId="{358ECB58-50E2-45E1-9A00-3549AAEEDA88}"/>
    <dgm:cxn modelId="{E34D4F38-DDF8-4384-BFB7-78287B5B373E}" type="presOf" srcId="{450670C0-03F6-4145-B7CF-149F6274B5D2}" destId="{166E064B-7528-4DFB-9BE2-C0AD7CBCE87E}" srcOrd="0" destOrd="0" presId="urn:microsoft.com/office/officeart/2005/8/layout/chevron2"/>
    <dgm:cxn modelId="{ED32105C-6B98-409E-A505-B0F6948F84CB}" type="presOf" srcId="{AFCE33CC-2FD4-419E-81E7-B5BCCB3B6884}" destId="{FFCA91CA-44E8-4BAE-833F-D36C9F35534D}" srcOrd="0" destOrd="0" presId="urn:microsoft.com/office/officeart/2005/8/layout/chevron2"/>
    <dgm:cxn modelId="{CC4C5761-592C-4854-B865-71AE6E7BA7F8}" srcId="{6E5F8684-0D13-40A9-91BA-1A6164110560}" destId="{B7E550AC-1E72-4E52-9767-D6F565E3FD32}" srcOrd="0" destOrd="0" parTransId="{B163100B-6990-45CF-B562-B3162E94DAF7}" sibTransId="{97054882-43A8-480F-B5AB-83C15FBFE86B}"/>
    <dgm:cxn modelId="{12B89961-113B-4348-AFEF-756FE943110E}" type="presOf" srcId="{E17EEDC1-0C8A-44A0-A86C-B91FAF07FAB2}" destId="{4BB9676C-74B1-4EF1-9E8F-0B9791A23C19}" srcOrd="0" destOrd="0" presId="urn:microsoft.com/office/officeart/2005/8/layout/chevron2"/>
    <dgm:cxn modelId="{2F2D1B66-36E0-4332-9274-471A47DB1C98}" type="presOf" srcId="{82AA8143-3486-4102-9A40-02B4C15F290E}" destId="{F9CA48FF-F084-4196-B26F-01516E6FFDBF}" srcOrd="0" destOrd="0" presId="urn:microsoft.com/office/officeart/2005/8/layout/chevron2"/>
    <dgm:cxn modelId="{31D10E49-2336-45CF-AFCD-0F18380A8716}" srcId="{C3761D4E-2252-49C8-ACC4-F34D4FB95389}" destId="{938E907B-8FD5-4477-8422-ABA1D04D0ADF}" srcOrd="0" destOrd="0" parTransId="{31E98CBC-4F63-451D-91CA-9A23A71D6758}" sibTransId="{9CABCA49-1619-4EB7-949D-1B752AAC056D}"/>
    <dgm:cxn modelId="{65D3664B-F74B-4E87-836A-0A590B36387B}" srcId="{6E5F8684-0D13-40A9-91BA-1A6164110560}" destId="{9886D285-602B-40C7-A24B-2E8C230D7EBD}" srcOrd="5" destOrd="0" parTransId="{D2DD4457-A0E4-44B6-ACD1-F48A55963F32}" sibTransId="{D9F22670-B1A7-4A51-8CC1-E183981723AB}"/>
    <dgm:cxn modelId="{120C526B-37BC-4E9F-BCBA-89570E3B16CD}" srcId="{6E5F8684-0D13-40A9-91BA-1A6164110560}" destId="{C3761D4E-2252-49C8-ACC4-F34D4FB95389}" srcOrd="4" destOrd="0" parTransId="{7802FD5E-46CE-4403-9758-37A82B61FFE1}" sibTransId="{121D6230-58EC-4B68-BB79-4744AF2CD921}"/>
    <dgm:cxn modelId="{39697A70-C7C7-44F0-986C-032F0931F3C3}" type="presOf" srcId="{938E907B-8FD5-4477-8422-ABA1D04D0ADF}" destId="{A0121DB2-BB82-4340-9151-17816B2FF7E7}" srcOrd="0" destOrd="0" presId="urn:microsoft.com/office/officeart/2005/8/layout/chevron2"/>
    <dgm:cxn modelId="{20D83A71-6213-41A6-8CA7-9414BFB910C9}" type="presOf" srcId="{6E5F8684-0D13-40A9-91BA-1A6164110560}" destId="{BC2E1CF0-2F5B-402C-A8FD-18E519F6CE6F}" srcOrd="0" destOrd="0" presId="urn:microsoft.com/office/officeart/2005/8/layout/chevron2"/>
    <dgm:cxn modelId="{04BA4171-2369-4CC2-9C07-2E156A94BC85}" type="presOf" srcId="{574BD63B-8C6A-4852-9C6C-F64E9C8BB590}" destId="{E6B6FCCF-EBAE-4FA3-9DF8-BC896EDC7160}" srcOrd="0" destOrd="0" presId="urn:microsoft.com/office/officeart/2005/8/layout/chevron2"/>
    <dgm:cxn modelId="{AF34DB7E-4970-4DA6-ABE6-A3211175E8E6}" type="presOf" srcId="{E14EF0EC-A375-4D02-914E-3B586B5197E6}" destId="{3B6B684D-3A74-4E61-B78E-21B258E54890}" srcOrd="0" destOrd="0" presId="urn:microsoft.com/office/officeart/2005/8/layout/chevron2"/>
    <dgm:cxn modelId="{4CE47093-9E40-4D1E-B8DB-0A6A5C11A7C5}" srcId="{AFCE33CC-2FD4-419E-81E7-B5BCCB3B6884}" destId="{42A33A17-7271-4194-832A-8270499EBBD3}" srcOrd="0" destOrd="0" parTransId="{3BFFBDAA-FE4F-49CE-AFED-3F8F92FADDED}" sibTransId="{CCE7B864-DC48-444C-B471-9E315D61D91D}"/>
    <dgm:cxn modelId="{9B6E5BA4-E3EA-466D-9AA8-166FB73EF2CD}" srcId="{9886D285-602B-40C7-A24B-2E8C230D7EBD}" destId="{82AA8143-3486-4102-9A40-02B4C15F290E}" srcOrd="0" destOrd="0" parTransId="{DF03509C-60CA-4C46-90AD-A90087BC2047}" sibTransId="{16557F9A-61A5-4E5D-8486-7C21F426209B}"/>
    <dgm:cxn modelId="{29C3CDDE-9336-43D7-8AED-6A24700C79A6}" srcId="{6E5F8684-0D13-40A9-91BA-1A6164110560}" destId="{450670C0-03F6-4145-B7CF-149F6274B5D2}" srcOrd="1" destOrd="0" parTransId="{0B695EF5-A3B3-4169-BAA9-91D98DA01F30}" sibTransId="{94BDAF81-F218-4C89-8CD7-8EB4A1F050B7}"/>
    <dgm:cxn modelId="{8D9BBBE4-54D4-40CF-A08D-EC6A89A5AF47}" srcId="{574BD63B-8C6A-4852-9C6C-F64E9C8BB590}" destId="{ACB74511-C100-455E-833E-001D50AD3608}" srcOrd="0" destOrd="0" parTransId="{8243562D-DF14-45F3-9984-45D04BEB85B8}" sibTransId="{62807DAA-691D-46DB-B65E-04B60B6F243A}"/>
    <dgm:cxn modelId="{8C5DA4E5-174A-4011-A2C8-4933AAE8088D}" srcId="{6E5F8684-0D13-40A9-91BA-1A6164110560}" destId="{E537054E-4B1D-4942-B1C4-4A4AB64806A4}" srcOrd="3" destOrd="0" parTransId="{CC4F4799-A2E9-4B6B-97F8-E1D86C5A357A}" sibTransId="{D2896808-1A0D-4CAF-8068-CFE858C646D6}"/>
    <dgm:cxn modelId="{FDF309F4-E185-4406-8D8C-BD18D25E9557}" type="presOf" srcId="{C3761D4E-2252-49C8-ACC4-F34D4FB95389}" destId="{EB02F8FD-B9AD-4ED8-8C57-F82904482018}" srcOrd="0" destOrd="0" presId="urn:microsoft.com/office/officeart/2005/8/layout/chevron2"/>
    <dgm:cxn modelId="{FF8998F4-E93D-432B-8D06-7BA9B4CD0C9A}" srcId="{6E5F8684-0D13-40A9-91BA-1A6164110560}" destId="{574BD63B-8C6A-4852-9C6C-F64E9C8BB590}" srcOrd="6" destOrd="0" parTransId="{173833D8-94FC-474E-962E-92A6575F8C55}" sibTransId="{688259B0-85C5-4366-9071-6F797AAED31E}"/>
    <dgm:cxn modelId="{3443E0FA-5C4F-4AB2-A3CE-30ABF59FEF02}" srcId="{E537054E-4B1D-4942-B1C4-4A4AB64806A4}" destId="{E17EEDC1-0C8A-44A0-A86C-B91FAF07FAB2}" srcOrd="0" destOrd="0" parTransId="{8FA5861F-3A64-432F-A685-CDDB6D4F7073}" sibTransId="{1D94BD98-F5D2-4003-B5D8-586AA959DFFA}"/>
    <dgm:cxn modelId="{B44D18E9-A59A-4775-A223-A0279445016F}" type="presParOf" srcId="{BC2E1CF0-2F5B-402C-A8FD-18E519F6CE6F}" destId="{750DDE67-5D9B-4984-A65E-AD23E7FAE157}" srcOrd="0" destOrd="0" presId="urn:microsoft.com/office/officeart/2005/8/layout/chevron2"/>
    <dgm:cxn modelId="{A415130B-4C33-4874-AEA6-03083F506EC3}" type="presParOf" srcId="{750DDE67-5D9B-4984-A65E-AD23E7FAE157}" destId="{5F5A6568-EF5A-47F8-961C-FA9D1FE608AE}" srcOrd="0" destOrd="0" presId="urn:microsoft.com/office/officeart/2005/8/layout/chevron2"/>
    <dgm:cxn modelId="{81EA72EE-088F-4C29-B6C5-BC7827E78AAA}" type="presParOf" srcId="{750DDE67-5D9B-4984-A65E-AD23E7FAE157}" destId="{3B6B684D-3A74-4E61-B78E-21B258E54890}" srcOrd="1" destOrd="0" presId="urn:microsoft.com/office/officeart/2005/8/layout/chevron2"/>
    <dgm:cxn modelId="{3AD6F99E-7D3E-4C3C-AE95-F9425BA5C276}" type="presParOf" srcId="{BC2E1CF0-2F5B-402C-A8FD-18E519F6CE6F}" destId="{ED95E4E2-D911-444D-948A-71AEE5F3B933}" srcOrd="1" destOrd="0" presId="urn:microsoft.com/office/officeart/2005/8/layout/chevron2"/>
    <dgm:cxn modelId="{D293C2BD-D015-41FE-BBDD-84470E49E108}" type="presParOf" srcId="{BC2E1CF0-2F5B-402C-A8FD-18E519F6CE6F}" destId="{D3EAACA9-36CC-4467-94D2-42D9BCE00FD2}" srcOrd="2" destOrd="0" presId="urn:microsoft.com/office/officeart/2005/8/layout/chevron2"/>
    <dgm:cxn modelId="{125B4C88-1EB8-4E42-BC03-6AF79244C0D8}" type="presParOf" srcId="{D3EAACA9-36CC-4467-94D2-42D9BCE00FD2}" destId="{166E064B-7528-4DFB-9BE2-C0AD7CBCE87E}" srcOrd="0" destOrd="0" presId="urn:microsoft.com/office/officeart/2005/8/layout/chevron2"/>
    <dgm:cxn modelId="{CA737D32-DD3A-4C04-9C89-2C0C907E0AAA}" type="presParOf" srcId="{D3EAACA9-36CC-4467-94D2-42D9BCE00FD2}" destId="{22960767-5D2D-4EEB-BB48-DBA6C812E3F3}" srcOrd="1" destOrd="0" presId="urn:microsoft.com/office/officeart/2005/8/layout/chevron2"/>
    <dgm:cxn modelId="{FCCAA54B-F644-4CFF-8F91-643BFDB96B53}" type="presParOf" srcId="{BC2E1CF0-2F5B-402C-A8FD-18E519F6CE6F}" destId="{47BCD002-6CC0-466E-9781-7CAA1BF33C02}" srcOrd="3" destOrd="0" presId="urn:microsoft.com/office/officeart/2005/8/layout/chevron2"/>
    <dgm:cxn modelId="{2F866D9B-5F2D-4708-9CD5-0986333F7126}" type="presParOf" srcId="{BC2E1CF0-2F5B-402C-A8FD-18E519F6CE6F}" destId="{97FB66C5-C9BE-464A-9AD9-21E870AD3324}" srcOrd="4" destOrd="0" presId="urn:microsoft.com/office/officeart/2005/8/layout/chevron2"/>
    <dgm:cxn modelId="{19452B2D-19CE-451B-BB25-3694CF6F762E}" type="presParOf" srcId="{97FB66C5-C9BE-464A-9AD9-21E870AD3324}" destId="{FFCA91CA-44E8-4BAE-833F-D36C9F35534D}" srcOrd="0" destOrd="0" presId="urn:microsoft.com/office/officeart/2005/8/layout/chevron2"/>
    <dgm:cxn modelId="{94938111-999A-4192-BC22-EECC813FB01A}" type="presParOf" srcId="{97FB66C5-C9BE-464A-9AD9-21E870AD3324}" destId="{527DD463-0621-43FF-82FA-CD08992EB7BE}" srcOrd="1" destOrd="0" presId="urn:microsoft.com/office/officeart/2005/8/layout/chevron2"/>
    <dgm:cxn modelId="{ACABCB0B-FD12-406A-B91D-4DD341A6AB55}" type="presParOf" srcId="{BC2E1CF0-2F5B-402C-A8FD-18E519F6CE6F}" destId="{524B7B62-42B9-43BB-B591-8B639C2EAD41}" srcOrd="5" destOrd="0" presId="urn:microsoft.com/office/officeart/2005/8/layout/chevron2"/>
    <dgm:cxn modelId="{D4AE98AD-2529-47D9-8B08-F2E32DD3D641}" type="presParOf" srcId="{BC2E1CF0-2F5B-402C-A8FD-18E519F6CE6F}" destId="{4505D835-5E80-4E7D-BE0D-EC39FDC05DD1}" srcOrd="6" destOrd="0" presId="urn:microsoft.com/office/officeart/2005/8/layout/chevron2"/>
    <dgm:cxn modelId="{C580C7F0-0912-4E6B-8537-8C6D6FA23E67}" type="presParOf" srcId="{4505D835-5E80-4E7D-BE0D-EC39FDC05DD1}" destId="{D4C5F2BD-82BC-48BD-AC9D-8A5E314AA070}" srcOrd="0" destOrd="0" presId="urn:microsoft.com/office/officeart/2005/8/layout/chevron2"/>
    <dgm:cxn modelId="{21B780D3-3678-4730-9E9C-90A5E5908E2D}" type="presParOf" srcId="{4505D835-5E80-4E7D-BE0D-EC39FDC05DD1}" destId="{4BB9676C-74B1-4EF1-9E8F-0B9791A23C19}" srcOrd="1" destOrd="0" presId="urn:microsoft.com/office/officeart/2005/8/layout/chevron2"/>
    <dgm:cxn modelId="{B1A8F811-5E30-494A-B1F9-513E6BA64876}" type="presParOf" srcId="{BC2E1CF0-2F5B-402C-A8FD-18E519F6CE6F}" destId="{EA673C93-C700-4DAD-8810-6FAD0B95B89F}" srcOrd="7" destOrd="0" presId="urn:microsoft.com/office/officeart/2005/8/layout/chevron2"/>
    <dgm:cxn modelId="{AB93080C-E935-45C8-BAB0-8D514C6E7111}" type="presParOf" srcId="{BC2E1CF0-2F5B-402C-A8FD-18E519F6CE6F}" destId="{79138F96-43BC-473C-BB4B-05BC49D38464}" srcOrd="8" destOrd="0" presId="urn:microsoft.com/office/officeart/2005/8/layout/chevron2"/>
    <dgm:cxn modelId="{7130DEDF-D6D4-47B8-A8C5-E00E7096B63E}" type="presParOf" srcId="{79138F96-43BC-473C-BB4B-05BC49D38464}" destId="{EB02F8FD-B9AD-4ED8-8C57-F82904482018}" srcOrd="0" destOrd="0" presId="urn:microsoft.com/office/officeart/2005/8/layout/chevron2"/>
    <dgm:cxn modelId="{4E255605-ABE1-469C-A049-7D1B3A8CCE98}" type="presParOf" srcId="{79138F96-43BC-473C-BB4B-05BC49D38464}" destId="{A0121DB2-BB82-4340-9151-17816B2FF7E7}" srcOrd="1" destOrd="0" presId="urn:microsoft.com/office/officeart/2005/8/layout/chevron2"/>
    <dgm:cxn modelId="{3FE1279D-55F0-4C26-9399-285E35870A9B}" type="presParOf" srcId="{BC2E1CF0-2F5B-402C-A8FD-18E519F6CE6F}" destId="{628C2F99-6D21-4DE2-AB1F-EFE59319E5E9}" srcOrd="9" destOrd="0" presId="urn:microsoft.com/office/officeart/2005/8/layout/chevron2"/>
    <dgm:cxn modelId="{05DC3588-5AFF-49CB-ABB1-126A05036254}" type="presParOf" srcId="{BC2E1CF0-2F5B-402C-A8FD-18E519F6CE6F}" destId="{9E2D9164-675F-42E5-803F-8D6C74F3F49B}" srcOrd="10" destOrd="0" presId="urn:microsoft.com/office/officeart/2005/8/layout/chevron2"/>
    <dgm:cxn modelId="{95C58B84-978F-4ECB-B16E-C3A232FA8647}" type="presParOf" srcId="{9E2D9164-675F-42E5-803F-8D6C74F3F49B}" destId="{B85A5242-E977-4F4E-83CD-FA088F726BE2}" srcOrd="0" destOrd="0" presId="urn:microsoft.com/office/officeart/2005/8/layout/chevron2"/>
    <dgm:cxn modelId="{73CFB056-C052-4250-812E-DDDE5170D982}" type="presParOf" srcId="{9E2D9164-675F-42E5-803F-8D6C74F3F49B}" destId="{F9CA48FF-F084-4196-B26F-01516E6FFDBF}" srcOrd="1" destOrd="0" presId="urn:microsoft.com/office/officeart/2005/8/layout/chevron2"/>
    <dgm:cxn modelId="{FBE333D5-9D92-4FB1-BDA0-007B7C6D32AE}" type="presParOf" srcId="{BC2E1CF0-2F5B-402C-A8FD-18E519F6CE6F}" destId="{D096AE32-6946-442C-B0A1-11B7A8EAB71C}" srcOrd="11" destOrd="0" presId="urn:microsoft.com/office/officeart/2005/8/layout/chevron2"/>
    <dgm:cxn modelId="{91812B3A-84C1-4E82-B6B6-E5DC7DB5F787}" type="presParOf" srcId="{BC2E1CF0-2F5B-402C-A8FD-18E519F6CE6F}" destId="{F346B7B6-69F0-4C7B-9AAB-347D56FB54A8}" srcOrd="12" destOrd="0" presId="urn:microsoft.com/office/officeart/2005/8/layout/chevron2"/>
    <dgm:cxn modelId="{1B2ACA05-9A08-4EAB-83AC-64A68845C81C}" type="presParOf" srcId="{F346B7B6-69F0-4C7B-9AAB-347D56FB54A8}" destId="{E6B6FCCF-EBAE-4FA3-9DF8-BC896EDC7160}" srcOrd="0" destOrd="0" presId="urn:microsoft.com/office/officeart/2005/8/layout/chevron2"/>
    <dgm:cxn modelId="{858BE51E-3EEB-41F5-8A88-EDFA839E54E1}" type="presParOf" srcId="{F346B7B6-69F0-4C7B-9AAB-347D56FB54A8}" destId="{13A2AE67-A665-408C-976F-20C7DF2B0DC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5F8684-0D13-40A9-91BA-1A61641105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l-PL"/>
        </a:p>
      </dgm:t>
    </dgm:pt>
    <dgm:pt modelId="{B7E550AC-1E72-4E52-9767-D6F565E3FD32}">
      <dgm:prSet phldrT="[Tekst]"/>
      <dgm:spPr/>
      <dgm:t>
        <a:bodyPr/>
        <a:lstStyle/>
        <a:p>
          <a:r>
            <a:rPr lang="pl-PL" dirty="0"/>
            <a:t>1</a:t>
          </a:r>
        </a:p>
      </dgm:t>
    </dgm:pt>
    <dgm:pt modelId="{B163100B-6990-45CF-B562-B3162E94DAF7}" type="parTrans" cxnId="{CC4C5761-592C-4854-B865-71AE6E7BA7F8}">
      <dgm:prSet/>
      <dgm:spPr/>
      <dgm:t>
        <a:bodyPr/>
        <a:lstStyle/>
        <a:p>
          <a:endParaRPr lang="pl-PL"/>
        </a:p>
      </dgm:t>
    </dgm:pt>
    <dgm:pt modelId="{97054882-43A8-480F-B5AB-83C15FBFE86B}" type="sibTrans" cxnId="{CC4C5761-592C-4854-B865-71AE6E7BA7F8}">
      <dgm:prSet/>
      <dgm:spPr/>
      <dgm:t>
        <a:bodyPr/>
        <a:lstStyle/>
        <a:p>
          <a:endParaRPr lang="pl-PL"/>
        </a:p>
      </dgm:t>
    </dgm:pt>
    <dgm:pt modelId="{E14EF0EC-A375-4D02-914E-3B586B5197E6}">
      <dgm:prSet phldrT="[Tekst]"/>
      <dgm:spPr/>
      <dgm:t>
        <a:bodyPr/>
        <a:lstStyle/>
        <a:p>
          <a:pPr>
            <a:buNone/>
          </a:pPr>
          <a:r>
            <a:rPr lang="pl-PL" dirty="0"/>
            <a:t>Nie podawaj danych osobowych</a:t>
          </a:r>
        </a:p>
      </dgm:t>
    </dgm:pt>
    <dgm:pt modelId="{4F7AA652-C138-419D-B312-FCE5C93C872C}" type="parTrans" cxnId="{5FCE5535-0E4A-4EC0-8ECE-263B28F1CF98}">
      <dgm:prSet/>
      <dgm:spPr/>
      <dgm:t>
        <a:bodyPr/>
        <a:lstStyle/>
        <a:p>
          <a:endParaRPr lang="pl-PL"/>
        </a:p>
      </dgm:t>
    </dgm:pt>
    <dgm:pt modelId="{358ECB58-50E2-45E1-9A00-3549AAEEDA88}" type="sibTrans" cxnId="{5FCE5535-0E4A-4EC0-8ECE-263B28F1CF98}">
      <dgm:prSet/>
      <dgm:spPr/>
      <dgm:t>
        <a:bodyPr/>
        <a:lstStyle/>
        <a:p>
          <a:endParaRPr lang="pl-PL"/>
        </a:p>
      </dgm:t>
    </dgm:pt>
    <dgm:pt modelId="{450670C0-03F6-4145-B7CF-149F6274B5D2}">
      <dgm:prSet phldrT="[Tekst]"/>
      <dgm:spPr/>
      <dgm:t>
        <a:bodyPr/>
        <a:lstStyle/>
        <a:p>
          <a:r>
            <a:rPr lang="pl-PL" dirty="0"/>
            <a:t>2</a:t>
          </a:r>
        </a:p>
      </dgm:t>
    </dgm:pt>
    <dgm:pt modelId="{0B695EF5-A3B3-4169-BAA9-91D98DA01F30}" type="parTrans" cxnId="{29C3CDDE-9336-43D7-8AED-6A24700C79A6}">
      <dgm:prSet/>
      <dgm:spPr/>
      <dgm:t>
        <a:bodyPr/>
        <a:lstStyle/>
        <a:p>
          <a:endParaRPr lang="pl-PL"/>
        </a:p>
      </dgm:t>
    </dgm:pt>
    <dgm:pt modelId="{94BDAF81-F218-4C89-8CD7-8EB4A1F050B7}" type="sibTrans" cxnId="{29C3CDDE-9336-43D7-8AED-6A24700C79A6}">
      <dgm:prSet/>
      <dgm:spPr/>
      <dgm:t>
        <a:bodyPr/>
        <a:lstStyle/>
        <a:p>
          <a:endParaRPr lang="pl-PL"/>
        </a:p>
      </dgm:t>
    </dgm:pt>
    <dgm:pt modelId="{789C170B-E231-4F02-92E4-5342033EE3ED}">
      <dgm:prSet phldrT="[Tekst]"/>
      <dgm:spPr/>
      <dgm:t>
        <a:bodyPr/>
        <a:lstStyle/>
        <a:p>
          <a:pPr>
            <a:buNone/>
          </a:pPr>
          <a:r>
            <a:rPr lang="pl-PL" dirty="0"/>
            <a:t>Hasła</a:t>
          </a:r>
        </a:p>
      </dgm:t>
    </dgm:pt>
    <dgm:pt modelId="{CD50A5C5-8CEE-4C3D-A21F-72B9ECFF91C2}" type="parTrans" cxnId="{7594CA1D-E560-4F6C-B756-663FEBFFE2A1}">
      <dgm:prSet/>
      <dgm:spPr/>
      <dgm:t>
        <a:bodyPr/>
        <a:lstStyle/>
        <a:p>
          <a:endParaRPr lang="pl-PL"/>
        </a:p>
      </dgm:t>
    </dgm:pt>
    <dgm:pt modelId="{D10ED6BB-067A-4253-9887-687BBF9198EC}" type="sibTrans" cxnId="{7594CA1D-E560-4F6C-B756-663FEBFFE2A1}">
      <dgm:prSet/>
      <dgm:spPr/>
      <dgm:t>
        <a:bodyPr/>
        <a:lstStyle/>
        <a:p>
          <a:endParaRPr lang="pl-PL"/>
        </a:p>
      </dgm:t>
    </dgm:pt>
    <dgm:pt modelId="{AFCE33CC-2FD4-419E-81E7-B5BCCB3B6884}">
      <dgm:prSet phldrT="[Tekst]"/>
      <dgm:spPr/>
      <dgm:t>
        <a:bodyPr/>
        <a:lstStyle/>
        <a:p>
          <a:r>
            <a:rPr lang="pl-PL" dirty="0"/>
            <a:t>3</a:t>
          </a:r>
        </a:p>
      </dgm:t>
    </dgm:pt>
    <dgm:pt modelId="{CFC4AC4D-33E4-43B5-AC3A-F4DCC7DB633D}" type="parTrans" cxnId="{37660627-11C4-48E9-B975-8CC7FA716526}">
      <dgm:prSet/>
      <dgm:spPr/>
      <dgm:t>
        <a:bodyPr/>
        <a:lstStyle/>
        <a:p>
          <a:endParaRPr lang="pl-PL"/>
        </a:p>
      </dgm:t>
    </dgm:pt>
    <dgm:pt modelId="{73AF1865-F881-4C23-BDFC-DC0CE90394CC}" type="sibTrans" cxnId="{37660627-11C4-48E9-B975-8CC7FA716526}">
      <dgm:prSet/>
      <dgm:spPr/>
      <dgm:t>
        <a:bodyPr/>
        <a:lstStyle/>
        <a:p>
          <a:endParaRPr lang="pl-PL"/>
        </a:p>
      </dgm:t>
    </dgm:pt>
    <dgm:pt modelId="{42A33A17-7271-4194-832A-8270499EBBD3}">
      <dgm:prSet phldrT="[Tekst]"/>
      <dgm:spPr/>
      <dgm:t>
        <a:bodyPr/>
        <a:lstStyle/>
        <a:p>
          <a:pPr>
            <a:buNone/>
          </a:pPr>
          <a:r>
            <a:rPr lang="pl-PL" dirty="0"/>
            <a:t>Sprawdź jaką stronę odwiedzasz</a:t>
          </a:r>
        </a:p>
      </dgm:t>
    </dgm:pt>
    <dgm:pt modelId="{3BFFBDAA-FE4F-49CE-AFED-3F8F92FADDED}" type="parTrans" cxnId="{4CE47093-9E40-4D1E-B8DB-0A6A5C11A7C5}">
      <dgm:prSet/>
      <dgm:spPr/>
      <dgm:t>
        <a:bodyPr/>
        <a:lstStyle/>
        <a:p>
          <a:endParaRPr lang="pl-PL"/>
        </a:p>
      </dgm:t>
    </dgm:pt>
    <dgm:pt modelId="{CCE7B864-DC48-444C-B471-9E315D61D91D}" type="sibTrans" cxnId="{4CE47093-9E40-4D1E-B8DB-0A6A5C11A7C5}">
      <dgm:prSet/>
      <dgm:spPr/>
      <dgm:t>
        <a:bodyPr/>
        <a:lstStyle/>
        <a:p>
          <a:endParaRPr lang="pl-PL"/>
        </a:p>
      </dgm:t>
    </dgm:pt>
    <dgm:pt modelId="{E537054E-4B1D-4942-B1C4-4A4AB64806A4}">
      <dgm:prSet phldrT="[Tekst]"/>
      <dgm:spPr/>
      <dgm:t>
        <a:bodyPr/>
        <a:lstStyle/>
        <a:p>
          <a:r>
            <a:rPr lang="pl-PL" dirty="0"/>
            <a:t>4</a:t>
          </a:r>
        </a:p>
      </dgm:t>
    </dgm:pt>
    <dgm:pt modelId="{CC4F4799-A2E9-4B6B-97F8-E1D86C5A357A}" type="parTrans" cxnId="{8C5DA4E5-174A-4011-A2C8-4933AAE8088D}">
      <dgm:prSet/>
      <dgm:spPr/>
      <dgm:t>
        <a:bodyPr/>
        <a:lstStyle/>
        <a:p>
          <a:endParaRPr lang="pl-PL"/>
        </a:p>
      </dgm:t>
    </dgm:pt>
    <dgm:pt modelId="{D2896808-1A0D-4CAF-8068-CFE858C646D6}" type="sibTrans" cxnId="{8C5DA4E5-174A-4011-A2C8-4933AAE8088D}">
      <dgm:prSet/>
      <dgm:spPr/>
      <dgm:t>
        <a:bodyPr/>
        <a:lstStyle/>
        <a:p>
          <a:endParaRPr lang="pl-PL"/>
        </a:p>
      </dgm:t>
    </dgm:pt>
    <dgm:pt modelId="{C3761D4E-2252-49C8-ACC4-F34D4FB95389}">
      <dgm:prSet phldrT="[Tekst]"/>
      <dgm:spPr/>
      <dgm:t>
        <a:bodyPr/>
        <a:lstStyle/>
        <a:p>
          <a:r>
            <a:rPr lang="pl-PL" dirty="0"/>
            <a:t>5</a:t>
          </a:r>
        </a:p>
      </dgm:t>
    </dgm:pt>
    <dgm:pt modelId="{7802FD5E-46CE-4403-9758-37A82B61FFE1}" type="parTrans" cxnId="{120C526B-37BC-4E9F-BCBA-89570E3B16CD}">
      <dgm:prSet/>
      <dgm:spPr/>
      <dgm:t>
        <a:bodyPr/>
        <a:lstStyle/>
        <a:p>
          <a:endParaRPr lang="pl-PL"/>
        </a:p>
      </dgm:t>
    </dgm:pt>
    <dgm:pt modelId="{121D6230-58EC-4B68-BB79-4744AF2CD921}" type="sibTrans" cxnId="{120C526B-37BC-4E9F-BCBA-89570E3B16CD}">
      <dgm:prSet/>
      <dgm:spPr/>
      <dgm:t>
        <a:bodyPr/>
        <a:lstStyle/>
        <a:p>
          <a:endParaRPr lang="pl-PL"/>
        </a:p>
      </dgm:t>
    </dgm:pt>
    <dgm:pt modelId="{E17EEDC1-0C8A-44A0-A86C-B91FAF07FAB2}">
      <dgm:prSet phldrT="[Tekst]"/>
      <dgm:spPr/>
      <dgm:t>
        <a:bodyPr/>
        <a:lstStyle/>
        <a:p>
          <a:pPr>
            <a:buNone/>
          </a:pPr>
          <a:r>
            <a:rPr lang="pl-PL" dirty="0"/>
            <a:t>Publiczny Hot-spot</a:t>
          </a:r>
        </a:p>
      </dgm:t>
    </dgm:pt>
    <dgm:pt modelId="{8FA5861F-3A64-432F-A685-CDDB6D4F7073}" type="parTrans" cxnId="{3443E0FA-5C4F-4AB2-A3CE-30ABF59FEF02}">
      <dgm:prSet/>
      <dgm:spPr/>
      <dgm:t>
        <a:bodyPr/>
        <a:lstStyle/>
        <a:p>
          <a:endParaRPr lang="pl-PL"/>
        </a:p>
      </dgm:t>
    </dgm:pt>
    <dgm:pt modelId="{1D94BD98-F5D2-4003-B5D8-586AA959DFFA}" type="sibTrans" cxnId="{3443E0FA-5C4F-4AB2-A3CE-30ABF59FEF02}">
      <dgm:prSet/>
      <dgm:spPr/>
      <dgm:t>
        <a:bodyPr/>
        <a:lstStyle/>
        <a:p>
          <a:endParaRPr lang="pl-PL"/>
        </a:p>
      </dgm:t>
    </dgm:pt>
    <dgm:pt modelId="{9886D285-602B-40C7-A24B-2E8C230D7EBD}">
      <dgm:prSet phldrT="[Tekst]"/>
      <dgm:spPr/>
      <dgm:t>
        <a:bodyPr/>
        <a:lstStyle/>
        <a:p>
          <a:r>
            <a:rPr lang="pl-PL" dirty="0"/>
            <a:t>6</a:t>
          </a:r>
        </a:p>
      </dgm:t>
    </dgm:pt>
    <dgm:pt modelId="{D2DD4457-A0E4-44B6-ACD1-F48A55963F32}" type="parTrans" cxnId="{65D3664B-F74B-4E87-836A-0A590B36387B}">
      <dgm:prSet/>
      <dgm:spPr/>
      <dgm:t>
        <a:bodyPr/>
        <a:lstStyle/>
        <a:p>
          <a:endParaRPr lang="pl-PL"/>
        </a:p>
      </dgm:t>
    </dgm:pt>
    <dgm:pt modelId="{D9F22670-B1A7-4A51-8CC1-E183981723AB}" type="sibTrans" cxnId="{65D3664B-F74B-4E87-836A-0A590B36387B}">
      <dgm:prSet/>
      <dgm:spPr/>
      <dgm:t>
        <a:bodyPr/>
        <a:lstStyle/>
        <a:p>
          <a:endParaRPr lang="pl-PL"/>
        </a:p>
      </dgm:t>
    </dgm:pt>
    <dgm:pt modelId="{938E907B-8FD5-4477-8422-ABA1D04D0ADF}">
      <dgm:prSet phldrT="[Tekst]"/>
      <dgm:spPr/>
      <dgm:t>
        <a:bodyPr/>
        <a:lstStyle/>
        <a:p>
          <a:pPr>
            <a:buNone/>
          </a:pPr>
          <a:r>
            <a:rPr lang="pl-PL" dirty="0"/>
            <a:t>Spam i </a:t>
          </a:r>
          <a:r>
            <a:rPr lang="pl-PL" dirty="0" err="1"/>
            <a:t>phishing</a:t>
          </a:r>
          <a:endParaRPr lang="pl-PL" dirty="0"/>
        </a:p>
      </dgm:t>
    </dgm:pt>
    <dgm:pt modelId="{31E98CBC-4F63-451D-91CA-9A23A71D6758}" type="parTrans" cxnId="{31D10E49-2336-45CF-AFCD-0F18380A8716}">
      <dgm:prSet/>
      <dgm:spPr/>
      <dgm:t>
        <a:bodyPr/>
        <a:lstStyle/>
        <a:p>
          <a:endParaRPr lang="pl-PL"/>
        </a:p>
      </dgm:t>
    </dgm:pt>
    <dgm:pt modelId="{9CABCA49-1619-4EB7-949D-1B752AAC056D}" type="sibTrans" cxnId="{31D10E49-2336-45CF-AFCD-0F18380A8716}">
      <dgm:prSet/>
      <dgm:spPr/>
      <dgm:t>
        <a:bodyPr/>
        <a:lstStyle/>
        <a:p>
          <a:endParaRPr lang="pl-PL"/>
        </a:p>
      </dgm:t>
    </dgm:pt>
    <dgm:pt modelId="{574BD63B-8C6A-4852-9C6C-F64E9C8BB590}">
      <dgm:prSet phldrT="[Tekst]"/>
      <dgm:spPr/>
      <dgm:t>
        <a:bodyPr/>
        <a:lstStyle/>
        <a:p>
          <a:r>
            <a:rPr lang="pl-PL" dirty="0"/>
            <a:t>7</a:t>
          </a:r>
        </a:p>
      </dgm:t>
    </dgm:pt>
    <dgm:pt modelId="{173833D8-94FC-474E-962E-92A6575F8C55}" type="parTrans" cxnId="{FF8998F4-E93D-432B-8D06-7BA9B4CD0C9A}">
      <dgm:prSet/>
      <dgm:spPr/>
      <dgm:t>
        <a:bodyPr/>
        <a:lstStyle/>
        <a:p>
          <a:endParaRPr lang="pl-PL"/>
        </a:p>
      </dgm:t>
    </dgm:pt>
    <dgm:pt modelId="{688259B0-85C5-4366-9071-6F797AAED31E}" type="sibTrans" cxnId="{FF8998F4-E93D-432B-8D06-7BA9B4CD0C9A}">
      <dgm:prSet/>
      <dgm:spPr/>
      <dgm:t>
        <a:bodyPr/>
        <a:lstStyle/>
        <a:p>
          <a:endParaRPr lang="pl-PL"/>
        </a:p>
      </dgm:t>
    </dgm:pt>
    <dgm:pt modelId="{82AA8143-3486-4102-9A40-02B4C15F290E}">
      <dgm:prSet phldrT="[Tekst]"/>
      <dgm:spPr/>
      <dgm:t>
        <a:bodyPr/>
        <a:lstStyle/>
        <a:p>
          <a:pPr>
            <a:buNone/>
          </a:pPr>
          <a:r>
            <a:rPr lang="pl-PL" dirty="0"/>
            <a:t>Aktualizacja programów</a:t>
          </a:r>
        </a:p>
      </dgm:t>
    </dgm:pt>
    <dgm:pt modelId="{DF03509C-60CA-4C46-90AD-A90087BC2047}" type="parTrans" cxnId="{9B6E5BA4-E3EA-466D-9AA8-166FB73EF2CD}">
      <dgm:prSet/>
      <dgm:spPr/>
      <dgm:t>
        <a:bodyPr/>
        <a:lstStyle/>
        <a:p>
          <a:endParaRPr lang="pl-PL"/>
        </a:p>
      </dgm:t>
    </dgm:pt>
    <dgm:pt modelId="{16557F9A-61A5-4E5D-8486-7C21F426209B}" type="sibTrans" cxnId="{9B6E5BA4-E3EA-466D-9AA8-166FB73EF2CD}">
      <dgm:prSet/>
      <dgm:spPr/>
      <dgm:t>
        <a:bodyPr/>
        <a:lstStyle/>
        <a:p>
          <a:endParaRPr lang="pl-PL"/>
        </a:p>
      </dgm:t>
    </dgm:pt>
    <dgm:pt modelId="{ACB74511-C100-455E-833E-001D50AD3608}">
      <dgm:prSet phldrT="[Tekst]"/>
      <dgm:spPr/>
      <dgm:t>
        <a:bodyPr/>
        <a:lstStyle/>
        <a:p>
          <a:pPr>
            <a:buNone/>
          </a:pPr>
          <a:r>
            <a:rPr lang="pl-PL" dirty="0"/>
            <a:t>Nie ufaj nowym znajomością w Internecie</a:t>
          </a:r>
        </a:p>
      </dgm:t>
    </dgm:pt>
    <dgm:pt modelId="{8243562D-DF14-45F3-9984-45D04BEB85B8}" type="parTrans" cxnId="{8D9BBBE4-54D4-40CF-A08D-EC6A89A5AF47}">
      <dgm:prSet/>
      <dgm:spPr/>
      <dgm:t>
        <a:bodyPr/>
        <a:lstStyle/>
        <a:p>
          <a:endParaRPr lang="pl-PL"/>
        </a:p>
      </dgm:t>
    </dgm:pt>
    <dgm:pt modelId="{62807DAA-691D-46DB-B65E-04B60B6F243A}" type="sibTrans" cxnId="{8D9BBBE4-54D4-40CF-A08D-EC6A89A5AF47}">
      <dgm:prSet/>
      <dgm:spPr/>
      <dgm:t>
        <a:bodyPr/>
        <a:lstStyle/>
        <a:p>
          <a:endParaRPr lang="pl-PL"/>
        </a:p>
      </dgm:t>
    </dgm:pt>
    <dgm:pt modelId="{BC2E1CF0-2F5B-402C-A8FD-18E519F6CE6F}" type="pres">
      <dgm:prSet presAssocID="{6E5F8684-0D13-40A9-91BA-1A6164110560}" presName="linearFlow" presStyleCnt="0">
        <dgm:presLayoutVars>
          <dgm:dir/>
          <dgm:animLvl val="lvl"/>
          <dgm:resizeHandles val="exact"/>
        </dgm:presLayoutVars>
      </dgm:prSet>
      <dgm:spPr/>
    </dgm:pt>
    <dgm:pt modelId="{750DDE67-5D9B-4984-A65E-AD23E7FAE157}" type="pres">
      <dgm:prSet presAssocID="{B7E550AC-1E72-4E52-9767-D6F565E3FD32}" presName="composite" presStyleCnt="0"/>
      <dgm:spPr/>
    </dgm:pt>
    <dgm:pt modelId="{5F5A6568-EF5A-47F8-961C-FA9D1FE608AE}" type="pres">
      <dgm:prSet presAssocID="{B7E550AC-1E72-4E52-9767-D6F565E3FD32}" presName="parentText" presStyleLbl="alignNode1" presStyleIdx="0" presStyleCnt="7">
        <dgm:presLayoutVars>
          <dgm:chMax val="1"/>
          <dgm:bulletEnabled val="1"/>
        </dgm:presLayoutVars>
      </dgm:prSet>
      <dgm:spPr/>
    </dgm:pt>
    <dgm:pt modelId="{3B6B684D-3A74-4E61-B78E-21B258E54890}" type="pres">
      <dgm:prSet presAssocID="{B7E550AC-1E72-4E52-9767-D6F565E3FD32}" presName="descendantText" presStyleLbl="alignAcc1" presStyleIdx="0" presStyleCnt="7">
        <dgm:presLayoutVars>
          <dgm:bulletEnabled val="1"/>
        </dgm:presLayoutVars>
      </dgm:prSet>
      <dgm:spPr/>
    </dgm:pt>
    <dgm:pt modelId="{ED95E4E2-D911-444D-948A-71AEE5F3B933}" type="pres">
      <dgm:prSet presAssocID="{97054882-43A8-480F-B5AB-83C15FBFE86B}" presName="sp" presStyleCnt="0"/>
      <dgm:spPr/>
    </dgm:pt>
    <dgm:pt modelId="{D3EAACA9-36CC-4467-94D2-42D9BCE00FD2}" type="pres">
      <dgm:prSet presAssocID="{450670C0-03F6-4145-B7CF-149F6274B5D2}" presName="composite" presStyleCnt="0"/>
      <dgm:spPr/>
    </dgm:pt>
    <dgm:pt modelId="{166E064B-7528-4DFB-9BE2-C0AD7CBCE87E}" type="pres">
      <dgm:prSet presAssocID="{450670C0-03F6-4145-B7CF-149F6274B5D2}" presName="parentText" presStyleLbl="alignNode1" presStyleIdx="1" presStyleCnt="7">
        <dgm:presLayoutVars>
          <dgm:chMax val="1"/>
          <dgm:bulletEnabled val="1"/>
        </dgm:presLayoutVars>
      </dgm:prSet>
      <dgm:spPr/>
    </dgm:pt>
    <dgm:pt modelId="{22960767-5D2D-4EEB-BB48-DBA6C812E3F3}" type="pres">
      <dgm:prSet presAssocID="{450670C0-03F6-4145-B7CF-149F6274B5D2}" presName="descendantText" presStyleLbl="alignAcc1" presStyleIdx="1" presStyleCnt="7">
        <dgm:presLayoutVars>
          <dgm:bulletEnabled val="1"/>
        </dgm:presLayoutVars>
      </dgm:prSet>
      <dgm:spPr/>
    </dgm:pt>
    <dgm:pt modelId="{47BCD002-6CC0-466E-9781-7CAA1BF33C02}" type="pres">
      <dgm:prSet presAssocID="{94BDAF81-F218-4C89-8CD7-8EB4A1F050B7}" presName="sp" presStyleCnt="0"/>
      <dgm:spPr/>
    </dgm:pt>
    <dgm:pt modelId="{97FB66C5-C9BE-464A-9AD9-21E870AD3324}" type="pres">
      <dgm:prSet presAssocID="{AFCE33CC-2FD4-419E-81E7-B5BCCB3B6884}" presName="composite" presStyleCnt="0"/>
      <dgm:spPr/>
    </dgm:pt>
    <dgm:pt modelId="{FFCA91CA-44E8-4BAE-833F-D36C9F35534D}" type="pres">
      <dgm:prSet presAssocID="{AFCE33CC-2FD4-419E-81E7-B5BCCB3B6884}" presName="parentText" presStyleLbl="alignNode1" presStyleIdx="2" presStyleCnt="7">
        <dgm:presLayoutVars>
          <dgm:chMax val="1"/>
          <dgm:bulletEnabled val="1"/>
        </dgm:presLayoutVars>
      </dgm:prSet>
      <dgm:spPr/>
    </dgm:pt>
    <dgm:pt modelId="{527DD463-0621-43FF-82FA-CD08992EB7BE}" type="pres">
      <dgm:prSet presAssocID="{AFCE33CC-2FD4-419E-81E7-B5BCCB3B6884}" presName="descendantText" presStyleLbl="alignAcc1" presStyleIdx="2" presStyleCnt="7">
        <dgm:presLayoutVars>
          <dgm:bulletEnabled val="1"/>
        </dgm:presLayoutVars>
      </dgm:prSet>
      <dgm:spPr/>
    </dgm:pt>
    <dgm:pt modelId="{524B7B62-42B9-43BB-B591-8B639C2EAD41}" type="pres">
      <dgm:prSet presAssocID="{73AF1865-F881-4C23-BDFC-DC0CE90394CC}" presName="sp" presStyleCnt="0"/>
      <dgm:spPr/>
    </dgm:pt>
    <dgm:pt modelId="{4505D835-5E80-4E7D-BE0D-EC39FDC05DD1}" type="pres">
      <dgm:prSet presAssocID="{E537054E-4B1D-4942-B1C4-4A4AB64806A4}" presName="composite" presStyleCnt="0"/>
      <dgm:spPr/>
    </dgm:pt>
    <dgm:pt modelId="{D4C5F2BD-82BC-48BD-AC9D-8A5E314AA070}" type="pres">
      <dgm:prSet presAssocID="{E537054E-4B1D-4942-B1C4-4A4AB64806A4}" presName="parentText" presStyleLbl="alignNode1" presStyleIdx="3" presStyleCnt="7">
        <dgm:presLayoutVars>
          <dgm:chMax val="1"/>
          <dgm:bulletEnabled val="1"/>
        </dgm:presLayoutVars>
      </dgm:prSet>
      <dgm:spPr/>
    </dgm:pt>
    <dgm:pt modelId="{4BB9676C-74B1-4EF1-9E8F-0B9791A23C19}" type="pres">
      <dgm:prSet presAssocID="{E537054E-4B1D-4942-B1C4-4A4AB64806A4}" presName="descendantText" presStyleLbl="alignAcc1" presStyleIdx="3" presStyleCnt="7">
        <dgm:presLayoutVars>
          <dgm:bulletEnabled val="1"/>
        </dgm:presLayoutVars>
      </dgm:prSet>
      <dgm:spPr/>
    </dgm:pt>
    <dgm:pt modelId="{EA673C93-C700-4DAD-8810-6FAD0B95B89F}" type="pres">
      <dgm:prSet presAssocID="{D2896808-1A0D-4CAF-8068-CFE858C646D6}" presName="sp" presStyleCnt="0"/>
      <dgm:spPr/>
    </dgm:pt>
    <dgm:pt modelId="{79138F96-43BC-473C-BB4B-05BC49D38464}" type="pres">
      <dgm:prSet presAssocID="{C3761D4E-2252-49C8-ACC4-F34D4FB95389}" presName="composite" presStyleCnt="0"/>
      <dgm:spPr/>
    </dgm:pt>
    <dgm:pt modelId="{EB02F8FD-B9AD-4ED8-8C57-F82904482018}" type="pres">
      <dgm:prSet presAssocID="{C3761D4E-2252-49C8-ACC4-F34D4FB95389}" presName="parentText" presStyleLbl="alignNode1" presStyleIdx="4" presStyleCnt="7">
        <dgm:presLayoutVars>
          <dgm:chMax val="1"/>
          <dgm:bulletEnabled val="1"/>
        </dgm:presLayoutVars>
      </dgm:prSet>
      <dgm:spPr/>
    </dgm:pt>
    <dgm:pt modelId="{A0121DB2-BB82-4340-9151-17816B2FF7E7}" type="pres">
      <dgm:prSet presAssocID="{C3761D4E-2252-49C8-ACC4-F34D4FB95389}" presName="descendantText" presStyleLbl="alignAcc1" presStyleIdx="4" presStyleCnt="7">
        <dgm:presLayoutVars>
          <dgm:bulletEnabled val="1"/>
        </dgm:presLayoutVars>
      </dgm:prSet>
      <dgm:spPr/>
    </dgm:pt>
    <dgm:pt modelId="{628C2F99-6D21-4DE2-AB1F-EFE59319E5E9}" type="pres">
      <dgm:prSet presAssocID="{121D6230-58EC-4B68-BB79-4744AF2CD921}" presName="sp" presStyleCnt="0"/>
      <dgm:spPr/>
    </dgm:pt>
    <dgm:pt modelId="{9E2D9164-675F-42E5-803F-8D6C74F3F49B}" type="pres">
      <dgm:prSet presAssocID="{9886D285-602B-40C7-A24B-2E8C230D7EBD}" presName="composite" presStyleCnt="0"/>
      <dgm:spPr/>
    </dgm:pt>
    <dgm:pt modelId="{B85A5242-E977-4F4E-83CD-FA088F726BE2}" type="pres">
      <dgm:prSet presAssocID="{9886D285-602B-40C7-A24B-2E8C230D7EBD}" presName="parentText" presStyleLbl="alignNode1" presStyleIdx="5" presStyleCnt="7">
        <dgm:presLayoutVars>
          <dgm:chMax val="1"/>
          <dgm:bulletEnabled val="1"/>
        </dgm:presLayoutVars>
      </dgm:prSet>
      <dgm:spPr/>
    </dgm:pt>
    <dgm:pt modelId="{F9CA48FF-F084-4196-B26F-01516E6FFDBF}" type="pres">
      <dgm:prSet presAssocID="{9886D285-602B-40C7-A24B-2E8C230D7EBD}" presName="descendantText" presStyleLbl="alignAcc1" presStyleIdx="5" presStyleCnt="7">
        <dgm:presLayoutVars>
          <dgm:bulletEnabled val="1"/>
        </dgm:presLayoutVars>
      </dgm:prSet>
      <dgm:spPr/>
    </dgm:pt>
    <dgm:pt modelId="{D096AE32-6946-442C-B0A1-11B7A8EAB71C}" type="pres">
      <dgm:prSet presAssocID="{D9F22670-B1A7-4A51-8CC1-E183981723AB}" presName="sp" presStyleCnt="0"/>
      <dgm:spPr/>
    </dgm:pt>
    <dgm:pt modelId="{F346B7B6-69F0-4C7B-9AAB-347D56FB54A8}" type="pres">
      <dgm:prSet presAssocID="{574BD63B-8C6A-4852-9C6C-F64E9C8BB590}" presName="composite" presStyleCnt="0"/>
      <dgm:spPr/>
    </dgm:pt>
    <dgm:pt modelId="{E6B6FCCF-EBAE-4FA3-9DF8-BC896EDC7160}" type="pres">
      <dgm:prSet presAssocID="{574BD63B-8C6A-4852-9C6C-F64E9C8BB590}" presName="parentText" presStyleLbl="alignNode1" presStyleIdx="6" presStyleCnt="7">
        <dgm:presLayoutVars>
          <dgm:chMax val="1"/>
          <dgm:bulletEnabled val="1"/>
        </dgm:presLayoutVars>
      </dgm:prSet>
      <dgm:spPr/>
    </dgm:pt>
    <dgm:pt modelId="{13A2AE67-A665-408C-976F-20C7DF2B0DCC}" type="pres">
      <dgm:prSet presAssocID="{574BD63B-8C6A-4852-9C6C-F64E9C8BB590}" presName="descendantText" presStyleLbl="alignAcc1" presStyleIdx="6" presStyleCnt="7">
        <dgm:presLayoutVars>
          <dgm:bulletEnabled val="1"/>
        </dgm:presLayoutVars>
      </dgm:prSet>
      <dgm:spPr/>
    </dgm:pt>
  </dgm:ptLst>
  <dgm:cxnLst>
    <dgm:cxn modelId="{046A6703-AB93-4CD8-92D5-06AB014C7BD8}" type="presOf" srcId="{9886D285-602B-40C7-A24B-2E8C230D7EBD}" destId="{B85A5242-E977-4F4E-83CD-FA088F726BE2}" srcOrd="0" destOrd="0" presId="urn:microsoft.com/office/officeart/2005/8/layout/chevron2"/>
    <dgm:cxn modelId="{DEBF8A03-863C-4989-A6C9-E3F895789B7A}" type="presOf" srcId="{789C170B-E231-4F02-92E4-5342033EE3ED}" destId="{22960767-5D2D-4EEB-BB48-DBA6C812E3F3}" srcOrd="0" destOrd="0" presId="urn:microsoft.com/office/officeart/2005/8/layout/chevron2"/>
    <dgm:cxn modelId="{7594CA1D-E560-4F6C-B756-663FEBFFE2A1}" srcId="{450670C0-03F6-4145-B7CF-149F6274B5D2}" destId="{789C170B-E231-4F02-92E4-5342033EE3ED}" srcOrd="0" destOrd="0" parTransId="{CD50A5C5-8CEE-4C3D-A21F-72B9ECFF91C2}" sibTransId="{D10ED6BB-067A-4253-9887-687BBF9198EC}"/>
    <dgm:cxn modelId="{485EBB1F-6714-44EB-8E24-805414DB2302}" type="presOf" srcId="{ACB74511-C100-455E-833E-001D50AD3608}" destId="{13A2AE67-A665-408C-976F-20C7DF2B0DCC}" srcOrd="0" destOrd="0" presId="urn:microsoft.com/office/officeart/2005/8/layout/chevron2"/>
    <dgm:cxn modelId="{72D1A625-D52A-4503-B969-68CCC4B2AB75}" type="presOf" srcId="{B7E550AC-1E72-4E52-9767-D6F565E3FD32}" destId="{5F5A6568-EF5A-47F8-961C-FA9D1FE608AE}" srcOrd="0" destOrd="0" presId="urn:microsoft.com/office/officeart/2005/8/layout/chevron2"/>
    <dgm:cxn modelId="{37660627-11C4-48E9-B975-8CC7FA716526}" srcId="{6E5F8684-0D13-40A9-91BA-1A6164110560}" destId="{AFCE33CC-2FD4-419E-81E7-B5BCCB3B6884}" srcOrd="2" destOrd="0" parTransId="{CFC4AC4D-33E4-43B5-AC3A-F4DCC7DB633D}" sibTransId="{73AF1865-F881-4C23-BDFC-DC0CE90394CC}"/>
    <dgm:cxn modelId="{9438042B-F2E9-486F-8DEE-4C7805CB280B}" type="presOf" srcId="{42A33A17-7271-4194-832A-8270499EBBD3}" destId="{527DD463-0621-43FF-82FA-CD08992EB7BE}" srcOrd="0" destOrd="0" presId="urn:microsoft.com/office/officeart/2005/8/layout/chevron2"/>
    <dgm:cxn modelId="{76A4042D-FE08-4ED2-88B4-0E9412CDD5CE}" type="presOf" srcId="{E537054E-4B1D-4942-B1C4-4A4AB64806A4}" destId="{D4C5F2BD-82BC-48BD-AC9D-8A5E314AA070}" srcOrd="0" destOrd="0" presId="urn:microsoft.com/office/officeart/2005/8/layout/chevron2"/>
    <dgm:cxn modelId="{5FCE5535-0E4A-4EC0-8ECE-263B28F1CF98}" srcId="{B7E550AC-1E72-4E52-9767-D6F565E3FD32}" destId="{E14EF0EC-A375-4D02-914E-3B586B5197E6}" srcOrd="0" destOrd="0" parTransId="{4F7AA652-C138-419D-B312-FCE5C93C872C}" sibTransId="{358ECB58-50E2-45E1-9A00-3549AAEEDA88}"/>
    <dgm:cxn modelId="{E34D4F38-DDF8-4384-BFB7-78287B5B373E}" type="presOf" srcId="{450670C0-03F6-4145-B7CF-149F6274B5D2}" destId="{166E064B-7528-4DFB-9BE2-C0AD7CBCE87E}" srcOrd="0" destOrd="0" presId="urn:microsoft.com/office/officeart/2005/8/layout/chevron2"/>
    <dgm:cxn modelId="{ED32105C-6B98-409E-A505-B0F6948F84CB}" type="presOf" srcId="{AFCE33CC-2FD4-419E-81E7-B5BCCB3B6884}" destId="{FFCA91CA-44E8-4BAE-833F-D36C9F35534D}" srcOrd="0" destOrd="0" presId="urn:microsoft.com/office/officeart/2005/8/layout/chevron2"/>
    <dgm:cxn modelId="{CC4C5761-592C-4854-B865-71AE6E7BA7F8}" srcId="{6E5F8684-0D13-40A9-91BA-1A6164110560}" destId="{B7E550AC-1E72-4E52-9767-D6F565E3FD32}" srcOrd="0" destOrd="0" parTransId="{B163100B-6990-45CF-B562-B3162E94DAF7}" sibTransId="{97054882-43A8-480F-B5AB-83C15FBFE86B}"/>
    <dgm:cxn modelId="{12B89961-113B-4348-AFEF-756FE943110E}" type="presOf" srcId="{E17EEDC1-0C8A-44A0-A86C-B91FAF07FAB2}" destId="{4BB9676C-74B1-4EF1-9E8F-0B9791A23C19}" srcOrd="0" destOrd="0" presId="urn:microsoft.com/office/officeart/2005/8/layout/chevron2"/>
    <dgm:cxn modelId="{2F2D1B66-36E0-4332-9274-471A47DB1C98}" type="presOf" srcId="{82AA8143-3486-4102-9A40-02B4C15F290E}" destId="{F9CA48FF-F084-4196-B26F-01516E6FFDBF}" srcOrd="0" destOrd="0" presId="urn:microsoft.com/office/officeart/2005/8/layout/chevron2"/>
    <dgm:cxn modelId="{31D10E49-2336-45CF-AFCD-0F18380A8716}" srcId="{C3761D4E-2252-49C8-ACC4-F34D4FB95389}" destId="{938E907B-8FD5-4477-8422-ABA1D04D0ADF}" srcOrd="0" destOrd="0" parTransId="{31E98CBC-4F63-451D-91CA-9A23A71D6758}" sibTransId="{9CABCA49-1619-4EB7-949D-1B752AAC056D}"/>
    <dgm:cxn modelId="{65D3664B-F74B-4E87-836A-0A590B36387B}" srcId="{6E5F8684-0D13-40A9-91BA-1A6164110560}" destId="{9886D285-602B-40C7-A24B-2E8C230D7EBD}" srcOrd="5" destOrd="0" parTransId="{D2DD4457-A0E4-44B6-ACD1-F48A55963F32}" sibTransId="{D9F22670-B1A7-4A51-8CC1-E183981723AB}"/>
    <dgm:cxn modelId="{120C526B-37BC-4E9F-BCBA-89570E3B16CD}" srcId="{6E5F8684-0D13-40A9-91BA-1A6164110560}" destId="{C3761D4E-2252-49C8-ACC4-F34D4FB95389}" srcOrd="4" destOrd="0" parTransId="{7802FD5E-46CE-4403-9758-37A82B61FFE1}" sibTransId="{121D6230-58EC-4B68-BB79-4744AF2CD921}"/>
    <dgm:cxn modelId="{39697A70-C7C7-44F0-986C-032F0931F3C3}" type="presOf" srcId="{938E907B-8FD5-4477-8422-ABA1D04D0ADF}" destId="{A0121DB2-BB82-4340-9151-17816B2FF7E7}" srcOrd="0" destOrd="0" presId="urn:microsoft.com/office/officeart/2005/8/layout/chevron2"/>
    <dgm:cxn modelId="{20D83A71-6213-41A6-8CA7-9414BFB910C9}" type="presOf" srcId="{6E5F8684-0D13-40A9-91BA-1A6164110560}" destId="{BC2E1CF0-2F5B-402C-A8FD-18E519F6CE6F}" srcOrd="0" destOrd="0" presId="urn:microsoft.com/office/officeart/2005/8/layout/chevron2"/>
    <dgm:cxn modelId="{04BA4171-2369-4CC2-9C07-2E156A94BC85}" type="presOf" srcId="{574BD63B-8C6A-4852-9C6C-F64E9C8BB590}" destId="{E6B6FCCF-EBAE-4FA3-9DF8-BC896EDC7160}" srcOrd="0" destOrd="0" presId="urn:microsoft.com/office/officeart/2005/8/layout/chevron2"/>
    <dgm:cxn modelId="{AF34DB7E-4970-4DA6-ABE6-A3211175E8E6}" type="presOf" srcId="{E14EF0EC-A375-4D02-914E-3B586B5197E6}" destId="{3B6B684D-3A74-4E61-B78E-21B258E54890}" srcOrd="0" destOrd="0" presId="urn:microsoft.com/office/officeart/2005/8/layout/chevron2"/>
    <dgm:cxn modelId="{4CE47093-9E40-4D1E-B8DB-0A6A5C11A7C5}" srcId="{AFCE33CC-2FD4-419E-81E7-B5BCCB3B6884}" destId="{42A33A17-7271-4194-832A-8270499EBBD3}" srcOrd="0" destOrd="0" parTransId="{3BFFBDAA-FE4F-49CE-AFED-3F8F92FADDED}" sibTransId="{CCE7B864-DC48-444C-B471-9E315D61D91D}"/>
    <dgm:cxn modelId="{9B6E5BA4-E3EA-466D-9AA8-166FB73EF2CD}" srcId="{9886D285-602B-40C7-A24B-2E8C230D7EBD}" destId="{82AA8143-3486-4102-9A40-02B4C15F290E}" srcOrd="0" destOrd="0" parTransId="{DF03509C-60CA-4C46-90AD-A90087BC2047}" sibTransId="{16557F9A-61A5-4E5D-8486-7C21F426209B}"/>
    <dgm:cxn modelId="{29C3CDDE-9336-43D7-8AED-6A24700C79A6}" srcId="{6E5F8684-0D13-40A9-91BA-1A6164110560}" destId="{450670C0-03F6-4145-B7CF-149F6274B5D2}" srcOrd="1" destOrd="0" parTransId="{0B695EF5-A3B3-4169-BAA9-91D98DA01F30}" sibTransId="{94BDAF81-F218-4C89-8CD7-8EB4A1F050B7}"/>
    <dgm:cxn modelId="{8D9BBBE4-54D4-40CF-A08D-EC6A89A5AF47}" srcId="{574BD63B-8C6A-4852-9C6C-F64E9C8BB590}" destId="{ACB74511-C100-455E-833E-001D50AD3608}" srcOrd="0" destOrd="0" parTransId="{8243562D-DF14-45F3-9984-45D04BEB85B8}" sibTransId="{62807DAA-691D-46DB-B65E-04B60B6F243A}"/>
    <dgm:cxn modelId="{8C5DA4E5-174A-4011-A2C8-4933AAE8088D}" srcId="{6E5F8684-0D13-40A9-91BA-1A6164110560}" destId="{E537054E-4B1D-4942-B1C4-4A4AB64806A4}" srcOrd="3" destOrd="0" parTransId="{CC4F4799-A2E9-4B6B-97F8-E1D86C5A357A}" sibTransId="{D2896808-1A0D-4CAF-8068-CFE858C646D6}"/>
    <dgm:cxn modelId="{FDF309F4-E185-4406-8D8C-BD18D25E9557}" type="presOf" srcId="{C3761D4E-2252-49C8-ACC4-F34D4FB95389}" destId="{EB02F8FD-B9AD-4ED8-8C57-F82904482018}" srcOrd="0" destOrd="0" presId="urn:microsoft.com/office/officeart/2005/8/layout/chevron2"/>
    <dgm:cxn modelId="{FF8998F4-E93D-432B-8D06-7BA9B4CD0C9A}" srcId="{6E5F8684-0D13-40A9-91BA-1A6164110560}" destId="{574BD63B-8C6A-4852-9C6C-F64E9C8BB590}" srcOrd="6" destOrd="0" parTransId="{173833D8-94FC-474E-962E-92A6575F8C55}" sibTransId="{688259B0-85C5-4366-9071-6F797AAED31E}"/>
    <dgm:cxn modelId="{3443E0FA-5C4F-4AB2-A3CE-30ABF59FEF02}" srcId="{E537054E-4B1D-4942-B1C4-4A4AB64806A4}" destId="{E17EEDC1-0C8A-44A0-A86C-B91FAF07FAB2}" srcOrd="0" destOrd="0" parTransId="{8FA5861F-3A64-432F-A685-CDDB6D4F7073}" sibTransId="{1D94BD98-F5D2-4003-B5D8-586AA959DFFA}"/>
    <dgm:cxn modelId="{B44D18E9-A59A-4775-A223-A0279445016F}" type="presParOf" srcId="{BC2E1CF0-2F5B-402C-A8FD-18E519F6CE6F}" destId="{750DDE67-5D9B-4984-A65E-AD23E7FAE157}" srcOrd="0" destOrd="0" presId="urn:microsoft.com/office/officeart/2005/8/layout/chevron2"/>
    <dgm:cxn modelId="{A415130B-4C33-4874-AEA6-03083F506EC3}" type="presParOf" srcId="{750DDE67-5D9B-4984-A65E-AD23E7FAE157}" destId="{5F5A6568-EF5A-47F8-961C-FA9D1FE608AE}" srcOrd="0" destOrd="0" presId="urn:microsoft.com/office/officeart/2005/8/layout/chevron2"/>
    <dgm:cxn modelId="{81EA72EE-088F-4C29-B6C5-BC7827E78AAA}" type="presParOf" srcId="{750DDE67-5D9B-4984-A65E-AD23E7FAE157}" destId="{3B6B684D-3A74-4E61-B78E-21B258E54890}" srcOrd="1" destOrd="0" presId="urn:microsoft.com/office/officeart/2005/8/layout/chevron2"/>
    <dgm:cxn modelId="{3AD6F99E-7D3E-4C3C-AE95-F9425BA5C276}" type="presParOf" srcId="{BC2E1CF0-2F5B-402C-A8FD-18E519F6CE6F}" destId="{ED95E4E2-D911-444D-948A-71AEE5F3B933}" srcOrd="1" destOrd="0" presId="urn:microsoft.com/office/officeart/2005/8/layout/chevron2"/>
    <dgm:cxn modelId="{D293C2BD-D015-41FE-BBDD-84470E49E108}" type="presParOf" srcId="{BC2E1CF0-2F5B-402C-A8FD-18E519F6CE6F}" destId="{D3EAACA9-36CC-4467-94D2-42D9BCE00FD2}" srcOrd="2" destOrd="0" presId="urn:microsoft.com/office/officeart/2005/8/layout/chevron2"/>
    <dgm:cxn modelId="{125B4C88-1EB8-4E42-BC03-6AF79244C0D8}" type="presParOf" srcId="{D3EAACA9-36CC-4467-94D2-42D9BCE00FD2}" destId="{166E064B-7528-4DFB-9BE2-C0AD7CBCE87E}" srcOrd="0" destOrd="0" presId="urn:microsoft.com/office/officeart/2005/8/layout/chevron2"/>
    <dgm:cxn modelId="{CA737D32-DD3A-4C04-9C89-2C0C907E0AAA}" type="presParOf" srcId="{D3EAACA9-36CC-4467-94D2-42D9BCE00FD2}" destId="{22960767-5D2D-4EEB-BB48-DBA6C812E3F3}" srcOrd="1" destOrd="0" presId="urn:microsoft.com/office/officeart/2005/8/layout/chevron2"/>
    <dgm:cxn modelId="{FCCAA54B-F644-4CFF-8F91-643BFDB96B53}" type="presParOf" srcId="{BC2E1CF0-2F5B-402C-A8FD-18E519F6CE6F}" destId="{47BCD002-6CC0-466E-9781-7CAA1BF33C02}" srcOrd="3" destOrd="0" presId="urn:microsoft.com/office/officeart/2005/8/layout/chevron2"/>
    <dgm:cxn modelId="{2F866D9B-5F2D-4708-9CD5-0986333F7126}" type="presParOf" srcId="{BC2E1CF0-2F5B-402C-A8FD-18E519F6CE6F}" destId="{97FB66C5-C9BE-464A-9AD9-21E870AD3324}" srcOrd="4" destOrd="0" presId="urn:microsoft.com/office/officeart/2005/8/layout/chevron2"/>
    <dgm:cxn modelId="{19452B2D-19CE-451B-BB25-3694CF6F762E}" type="presParOf" srcId="{97FB66C5-C9BE-464A-9AD9-21E870AD3324}" destId="{FFCA91CA-44E8-4BAE-833F-D36C9F35534D}" srcOrd="0" destOrd="0" presId="urn:microsoft.com/office/officeart/2005/8/layout/chevron2"/>
    <dgm:cxn modelId="{94938111-999A-4192-BC22-EECC813FB01A}" type="presParOf" srcId="{97FB66C5-C9BE-464A-9AD9-21E870AD3324}" destId="{527DD463-0621-43FF-82FA-CD08992EB7BE}" srcOrd="1" destOrd="0" presId="urn:microsoft.com/office/officeart/2005/8/layout/chevron2"/>
    <dgm:cxn modelId="{ACABCB0B-FD12-406A-B91D-4DD341A6AB55}" type="presParOf" srcId="{BC2E1CF0-2F5B-402C-A8FD-18E519F6CE6F}" destId="{524B7B62-42B9-43BB-B591-8B639C2EAD41}" srcOrd="5" destOrd="0" presId="urn:microsoft.com/office/officeart/2005/8/layout/chevron2"/>
    <dgm:cxn modelId="{D4AE98AD-2529-47D9-8B08-F2E32DD3D641}" type="presParOf" srcId="{BC2E1CF0-2F5B-402C-A8FD-18E519F6CE6F}" destId="{4505D835-5E80-4E7D-BE0D-EC39FDC05DD1}" srcOrd="6" destOrd="0" presId="urn:microsoft.com/office/officeart/2005/8/layout/chevron2"/>
    <dgm:cxn modelId="{C580C7F0-0912-4E6B-8537-8C6D6FA23E67}" type="presParOf" srcId="{4505D835-5E80-4E7D-BE0D-EC39FDC05DD1}" destId="{D4C5F2BD-82BC-48BD-AC9D-8A5E314AA070}" srcOrd="0" destOrd="0" presId="urn:microsoft.com/office/officeart/2005/8/layout/chevron2"/>
    <dgm:cxn modelId="{21B780D3-3678-4730-9E9C-90A5E5908E2D}" type="presParOf" srcId="{4505D835-5E80-4E7D-BE0D-EC39FDC05DD1}" destId="{4BB9676C-74B1-4EF1-9E8F-0B9791A23C19}" srcOrd="1" destOrd="0" presId="urn:microsoft.com/office/officeart/2005/8/layout/chevron2"/>
    <dgm:cxn modelId="{B1A8F811-5E30-494A-B1F9-513E6BA64876}" type="presParOf" srcId="{BC2E1CF0-2F5B-402C-A8FD-18E519F6CE6F}" destId="{EA673C93-C700-4DAD-8810-6FAD0B95B89F}" srcOrd="7" destOrd="0" presId="urn:microsoft.com/office/officeart/2005/8/layout/chevron2"/>
    <dgm:cxn modelId="{AB93080C-E935-45C8-BAB0-8D514C6E7111}" type="presParOf" srcId="{BC2E1CF0-2F5B-402C-A8FD-18E519F6CE6F}" destId="{79138F96-43BC-473C-BB4B-05BC49D38464}" srcOrd="8" destOrd="0" presId="urn:microsoft.com/office/officeart/2005/8/layout/chevron2"/>
    <dgm:cxn modelId="{7130DEDF-D6D4-47B8-A8C5-E00E7096B63E}" type="presParOf" srcId="{79138F96-43BC-473C-BB4B-05BC49D38464}" destId="{EB02F8FD-B9AD-4ED8-8C57-F82904482018}" srcOrd="0" destOrd="0" presId="urn:microsoft.com/office/officeart/2005/8/layout/chevron2"/>
    <dgm:cxn modelId="{4E255605-ABE1-469C-A049-7D1B3A8CCE98}" type="presParOf" srcId="{79138F96-43BC-473C-BB4B-05BC49D38464}" destId="{A0121DB2-BB82-4340-9151-17816B2FF7E7}" srcOrd="1" destOrd="0" presId="urn:microsoft.com/office/officeart/2005/8/layout/chevron2"/>
    <dgm:cxn modelId="{3FE1279D-55F0-4C26-9399-285E35870A9B}" type="presParOf" srcId="{BC2E1CF0-2F5B-402C-A8FD-18E519F6CE6F}" destId="{628C2F99-6D21-4DE2-AB1F-EFE59319E5E9}" srcOrd="9" destOrd="0" presId="urn:microsoft.com/office/officeart/2005/8/layout/chevron2"/>
    <dgm:cxn modelId="{05DC3588-5AFF-49CB-ABB1-126A05036254}" type="presParOf" srcId="{BC2E1CF0-2F5B-402C-A8FD-18E519F6CE6F}" destId="{9E2D9164-675F-42E5-803F-8D6C74F3F49B}" srcOrd="10" destOrd="0" presId="urn:microsoft.com/office/officeart/2005/8/layout/chevron2"/>
    <dgm:cxn modelId="{95C58B84-978F-4ECB-B16E-C3A232FA8647}" type="presParOf" srcId="{9E2D9164-675F-42E5-803F-8D6C74F3F49B}" destId="{B85A5242-E977-4F4E-83CD-FA088F726BE2}" srcOrd="0" destOrd="0" presId="urn:microsoft.com/office/officeart/2005/8/layout/chevron2"/>
    <dgm:cxn modelId="{73CFB056-C052-4250-812E-DDDE5170D982}" type="presParOf" srcId="{9E2D9164-675F-42E5-803F-8D6C74F3F49B}" destId="{F9CA48FF-F084-4196-B26F-01516E6FFDBF}" srcOrd="1" destOrd="0" presId="urn:microsoft.com/office/officeart/2005/8/layout/chevron2"/>
    <dgm:cxn modelId="{FBE333D5-9D92-4FB1-BDA0-007B7C6D32AE}" type="presParOf" srcId="{BC2E1CF0-2F5B-402C-A8FD-18E519F6CE6F}" destId="{D096AE32-6946-442C-B0A1-11B7A8EAB71C}" srcOrd="11" destOrd="0" presId="urn:microsoft.com/office/officeart/2005/8/layout/chevron2"/>
    <dgm:cxn modelId="{91812B3A-84C1-4E82-B6B6-E5DC7DB5F787}" type="presParOf" srcId="{BC2E1CF0-2F5B-402C-A8FD-18E519F6CE6F}" destId="{F346B7B6-69F0-4C7B-9AAB-347D56FB54A8}" srcOrd="12" destOrd="0" presId="urn:microsoft.com/office/officeart/2005/8/layout/chevron2"/>
    <dgm:cxn modelId="{1B2ACA05-9A08-4EAB-83AC-64A68845C81C}" type="presParOf" srcId="{F346B7B6-69F0-4C7B-9AAB-347D56FB54A8}" destId="{E6B6FCCF-EBAE-4FA3-9DF8-BC896EDC7160}" srcOrd="0" destOrd="0" presId="urn:microsoft.com/office/officeart/2005/8/layout/chevron2"/>
    <dgm:cxn modelId="{858BE51E-3EEB-41F5-8A88-EDFA839E54E1}" type="presParOf" srcId="{F346B7B6-69F0-4C7B-9AAB-347D56FB54A8}" destId="{13A2AE67-A665-408C-976F-20C7DF2B0DC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6568-EF5A-47F8-961C-FA9D1FE608AE}">
      <dsp:nvSpPr>
        <dsp:cNvPr id="0" name=""/>
        <dsp:cNvSpPr/>
      </dsp:nvSpPr>
      <dsp:spPr>
        <a:xfrm rot="5400000">
          <a:off x="-144167" y="147268"/>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1</a:t>
          </a:r>
        </a:p>
      </dsp:txBody>
      <dsp:txXfrm rot="-5400000">
        <a:off x="1" y="339492"/>
        <a:ext cx="672781" cy="288334"/>
      </dsp:txXfrm>
    </dsp:sp>
    <dsp:sp modelId="{3B6B684D-3A74-4E61-B78E-21B258E54890}">
      <dsp:nvSpPr>
        <dsp:cNvPr id="0" name=""/>
        <dsp:cNvSpPr/>
      </dsp:nvSpPr>
      <dsp:spPr>
        <a:xfrm rot="5400000">
          <a:off x="3564152" y="-288827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podawaj danych osobowych</a:t>
          </a:r>
        </a:p>
      </dsp:txBody>
      <dsp:txXfrm rot="-5400000">
        <a:off x="672781" y="33598"/>
        <a:ext cx="6376971" cy="563731"/>
      </dsp:txXfrm>
    </dsp:sp>
    <dsp:sp modelId="{166E064B-7528-4DFB-9BE2-C0AD7CBCE87E}">
      <dsp:nvSpPr>
        <dsp:cNvPr id="0" name=""/>
        <dsp:cNvSpPr/>
      </dsp:nvSpPr>
      <dsp:spPr>
        <a:xfrm rot="5400000">
          <a:off x="-144167" y="1025861"/>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2</a:t>
          </a:r>
        </a:p>
      </dsp:txBody>
      <dsp:txXfrm rot="-5400000">
        <a:off x="1" y="1218085"/>
        <a:ext cx="672781" cy="288334"/>
      </dsp:txXfrm>
    </dsp:sp>
    <dsp:sp modelId="{22960767-5D2D-4EEB-BB48-DBA6C812E3F3}">
      <dsp:nvSpPr>
        <dsp:cNvPr id="0" name=""/>
        <dsp:cNvSpPr/>
      </dsp:nvSpPr>
      <dsp:spPr>
        <a:xfrm rot="5400000">
          <a:off x="3564152" y="-2009677"/>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Hasła</a:t>
          </a:r>
        </a:p>
      </dsp:txBody>
      <dsp:txXfrm rot="-5400000">
        <a:off x="672781" y="912191"/>
        <a:ext cx="6376971" cy="563731"/>
      </dsp:txXfrm>
    </dsp:sp>
    <dsp:sp modelId="{FFCA91CA-44E8-4BAE-833F-D36C9F35534D}">
      <dsp:nvSpPr>
        <dsp:cNvPr id="0" name=""/>
        <dsp:cNvSpPr/>
      </dsp:nvSpPr>
      <dsp:spPr>
        <a:xfrm rot="5400000">
          <a:off x="-144167" y="1904454"/>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3</a:t>
          </a:r>
        </a:p>
      </dsp:txBody>
      <dsp:txXfrm rot="-5400000">
        <a:off x="1" y="2096678"/>
        <a:ext cx="672781" cy="288334"/>
      </dsp:txXfrm>
    </dsp:sp>
    <dsp:sp modelId="{527DD463-0621-43FF-82FA-CD08992EB7BE}">
      <dsp:nvSpPr>
        <dsp:cNvPr id="0" name=""/>
        <dsp:cNvSpPr/>
      </dsp:nvSpPr>
      <dsp:spPr>
        <a:xfrm rot="5400000">
          <a:off x="3564152" y="-1131085"/>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Sprawdź jaką stronę odwiedzasz</a:t>
          </a:r>
        </a:p>
      </dsp:txBody>
      <dsp:txXfrm rot="-5400000">
        <a:off x="672781" y="1790783"/>
        <a:ext cx="6376971" cy="563731"/>
      </dsp:txXfrm>
    </dsp:sp>
    <dsp:sp modelId="{D4C5F2BD-82BC-48BD-AC9D-8A5E314AA070}">
      <dsp:nvSpPr>
        <dsp:cNvPr id="0" name=""/>
        <dsp:cNvSpPr/>
      </dsp:nvSpPr>
      <dsp:spPr>
        <a:xfrm rot="5400000">
          <a:off x="-144167" y="2783046"/>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4</a:t>
          </a:r>
        </a:p>
      </dsp:txBody>
      <dsp:txXfrm rot="-5400000">
        <a:off x="1" y="2975270"/>
        <a:ext cx="672781" cy="288334"/>
      </dsp:txXfrm>
    </dsp:sp>
    <dsp:sp modelId="{4BB9676C-74B1-4EF1-9E8F-0B9791A23C19}">
      <dsp:nvSpPr>
        <dsp:cNvPr id="0" name=""/>
        <dsp:cNvSpPr/>
      </dsp:nvSpPr>
      <dsp:spPr>
        <a:xfrm rot="5400000">
          <a:off x="3564152" y="-252492"/>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Publiczny Hot-spot</a:t>
          </a:r>
        </a:p>
      </dsp:txBody>
      <dsp:txXfrm rot="-5400000">
        <a:off x="672781" y="2669376"/>
        <a:ext cx="6376971" cy="563731"/>
      </dsp:txXfrm>
    </dsp:sp>
    <dsp:sp modelId="{EB02F8FD-B9AD-4ED8-8C57-F82904482018}">
      <dsp:nvSpPr>
        <dsp:cNvPr id="0" name=""/>
        <dsp:cNvSpPr/>
      </dsp:nvSpPr>
      <dsp:spPr>
        <a:xfrm rot="5400000">
          <a:off x="-144167" y="3661639"/>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5</a:t>
          </a:r>
        </a:p>
      </dsp:txBody>
      <dsp:txXfrm rot="-5400000">
        <a:off x="1" y="3853863"/>
        <a:ext cx="672781" cy="288334"/>
      </dsp:txXfrm>
    </dsp:sp>
    <dsp:sp modelId="{A0121DB2-BB82-4340-9151-17816B2FF7E7}">
      <dsp:nvSpPr>
        <dsp:cNvPr id="0" name=""/>
        <dsp:cNvSpPr/>
      </dsp:nvSpPr>
      <dsp:spPr>
        <a:xfrm rot="5400000">
          <a:off x="3564152" y="62610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Spam i </a:t>
          </a:r>
          <a:r>
            <a:rPr lang="pl-PL" sz="2600" kern="1200" dirty="0" err="1"/>
            <a:t>phishing</a:t>
          </a:r>
          <a:endParaRPr lang="pl-PL" sz="2600" kern="1200" dirty="0"/>
        </a:p>
      </dsp:txBody>
      <dsp:txXfrm rot="-5400000">
        <a:off x="672781" y="3547969"/>
        <a:ext cx="6376971" cy="563731"/>
      </dsp:txXfrm>
    </dsp:sp>
    <dsp:sp modelId="{B85A5242-E977-4F4E-83CD-FA088F726BE2}">
      <dsp:nvSpPr>
        <dsp:cNvPr id="0" name=""/>
        <dsp:cNvSpPr/>
      </dsp:nvSpPr>
      <dsp:spPr>
        <a:xfrm rot="5400000">
          <a:off x="-144167" y="4540232"/>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6</a:t>
          </a:r>
        </a:p>
      </dsp:txBody>
      <dsp:txXfrm rot="-5400000">
        <a:off x="1" y="4732456"/>
        <a:ext cx="672781" cy="288334"/>
      </dsp:txXfrm>
    </dsp:sp>
    <dsp:sp modelId="{F9CA48FF-F084-4196-B26F-01516E6FFDBF}">
      <dsp:nvSpPr>
        <dsp:cNvPr id="0" name=""/>
        <dsp:cNvSpPr/>
      </dsp:nvSpPr>
      <dsp:spPr>
        <a:xfrm rot="5400000">
          <a:off x="3564152" y="1504693"/>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Aktualizacja programów</a:t>
          </a:r>
        </a:p>
      </dsp:txBody>
      <dsp:txXfrm rot="-5400000">
        <a:off x="672781" y="4426562"/>
        <a:ext cx="6376971" cy="563731"/>
      </dsp:txXfrm>
    </dsp:sp>
    <dsp:sp modelId="{E6B6FCCF-EBAE-4FA3-9DF8-BC896EDC7160}">
      <dsp:nvSpPr>
        <dsp:cNvPr id="0" name=""/>
        <dsp:cNvSpPr/>
      </dsp:nvSpPr>
      <dsp:spPr>
        <a:xfrm rot="5400000">
          <a:off x="-144167" y="5418825"/>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7</a:t>
          </a:r>
        </a:p>
      </dsp:txBody>
      <dsp:txXfrm rot="-5400000">
        <a:off x="1" y="5611049"/>
        <a:ext cx="672781" cy="288334"/>
      </dsp:txXfrm>
    </dsp:sp>
    <dsp:sp modelId="{13A2AE67-A665-408C-976F-20C7DF2B0DCC}">
      <dsp:nvSpPr>
        <dsp:cNvPr id="0" name=""/>
        <dsp:cNvSpPr/>
      </dsp:nvSpPr>
      <dsp:spPr>
        <a:xfrm rot="5400000">
          <a:off x="3564152" y="2383286"/>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ufaj nowym znajomością w Internecie</a:t>
          </a:r>
        </a:p>
      </dsp:txBody>
      <dsp:txXfrm rot="-5400000">
        <a:off x="672781" y="5305155"/>
        <a:ext cx="6376971" cy="563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6568-EF5A-47F8-961C-FA9D1FE608AE}">
      <dsp:nvSpPr>
        <dsp:cNvPr id="0" name=""/>
        <dsp:cNvSpPr/>
      </dsp:nvSpPr>
      <dsp:spPr>
        <a:xfrm rot="5400000">
          <a:off x="-144167" y="147268"/>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1</a:t>
          </a:r>
        </a:p>
      </dsp:txBody>
      <dsp:txXfrm rot="-5400000">
        <a:off x="1" y="339492"/>
        <a:ext cx="672781" cy="288334"/>
      </dsp:txXfrm>
    </dsp:sp>
    <dsp:sp modelId="{3B6B684D-3A74-4E61-B78E-21B258E54890}">
      <dsp:nvSpPr>
        <dsp:cNvPr id="0" name=""/>
        <dsp:cNvSpPr/>
      </dsp:nvSpPr>
      <dsp:spPr>
        <a:xfrm rot="5400000">
          <a:off x="3564152" y="-288827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podawaj danych osobowych</a:t>
          </a:r>
        </a:p>
      </dsp:txBody>
      <dsp:txXfrm rot="-5400000">
        <a:off x="672781" y="33598"/>
        <a:ext cx="6376971" cy="563731"/>
      </dsp:txXfrm>
    </dsp:sp>
    <dsp:sp modelId="{166E064B-7528-4DFB-9BE2-C0AD7CBCE87E}">
      <dsp:nvSpPr>
        <dsp:cNvPr id="0" name=""/>
        <dsp:cNvSpPr/>
      </dsp:nvSpPr>
      <dsp:spPr>
        <a:xfrm rot="5400000">
          <a:off x="-144167" y="1025861"/>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2</a:t>
          </a:r>
        </a:p>
      </dsp:txBody>
      <dsp:txXfrm rot="-5400000">
        <a:off x="1" y="1218085"/>
        <a:ext cx="672781" cy="288334"/>
      </dsp:txXfrm>
    </dsp:sp>
    <dsp:sp modelId="{22960767-5D2D-4EEB-BB48-DBA6C812E3F3}">
      <dsp:nvSpPr>
        <dsp:cNvPr id="0" name=""/>
        <dsp:cNvSpPr/>
      </dsp:nvSpPr>
      <dsp:spPr>
        <a:xfrm rot="5400000">
          <a:off x="3564152" y="-2009677"/>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Hasła</a:t>
          </a:r>
        </a:p>
      </dsp:txBody>
      <dsp:txXfrm rot="-5400000">
        <a:off x="672781" y="912191"/>
        <a:ext cx="6376971" cy="563731"/>
      </dsp:txXfrm>
    </dsp:sp>
    <dsp:sp modelId="{FFCA91CA-44E8-4BAE-833F-D36C9F35534D}">
      <dsp:nvSpPr>
        <dsp:cNvPr id="0" name=""/>
        <dsp:cNvSpPr/>
      </dsp:nvSpPr>
      <dsp:spPr>
        <a:xfrm rot="5400000">
          <a:off x="-144167" y="1904454"/>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3</a:t>
          </a:r>
        </a:p>
      </dsp:txBody>
      <dsp:txXfrm rot="-5400000">
        <a:off x="1" y="2096678"/>
        <a:ext cx="672781" cy="288334"/>
      </dsp:txXfrm>
    </dsp:sp>
    <dsp:sp modelId="{527DD463-0621-43FF-82FA-CD08992EB7BE}">
      <dsp:nvSpPr>
        <dsp:cNvPr id="0" name=""/>
        <dsp:cNvSpPr/>
      </dsp:nvSpPr>
      <dsp:spPr>
        <a:xfrm rot="5400000">
          <a:off x="3564152" y="-1131085"/>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Sprawdź jaką stronę odwiedzasz</a:t>
          </a:r>
        </a:p>
      </dsp:txBody>
      <dsp:txXfrm rot="-5400000">
        <a:off x="672781" y="1790783"/>
        <a:ext cx="6376971" cy="563731"/>
      </dsp:txXfrm>
    </dsp:sp>
    <dsp:sp modelId="{D4C5F2BD-82BC-48BD-AC9D-8A5E314AA070}">
      <dsp:nvSpPr>
        <dsp:cNvPr id="0" name=""/>
        <dsp:cNvSpPr/>
      </dsp:nvSpPr>
      <dsp:spPr>
        <a:xfrm rot="5400000">
          <a:off x="-144167" y="2783046"/>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4</a:t>
          </a:r>
        </a:p>
      </dsp:txBody>
      <dsp:txXfrm rot="-5400000">
        <a:off x="1" y="2975270"/>
        <a:ext cx="672781" cy="288334"/>
      </dsp:txXfrm>
    </dsp:sp>
    <dsp:sp modelId="{4BB9676C-74B1-4EF1-9E8F-0B9791A23C19}">
      <dsp:nvSpPr>
        <dsp:cNvPr id="0" name=""/>
        <dsp:cNvSpPr/>
      </dsp:nvSpPr>
      <dsp:spPr>
        <a:xfrm rot="5400000">
          <a:off x="3564152" y="-252492"/>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Publiczny Hot-spot</a:t>
          </a:r>
        </a:p>
      </dsp:txBody>
      <dsp:txXfrm rot="-5400000">
        <a:off x="672781" y="2669376"/>
        <a:ext cx="6376971" cy="563731"/>
      </dsp:txXfrm>
    </dsp:sp>
    <dsp:sp modelId="{EB02F8FD-B9AD-4ED8-8C57-F82904482018}">
      <dsp:nvSpPr>
        <dsp:cNvPr id="0" name=""/>
        <dsp:cNvSpPr/>
      </dsp:nvSpPr>
      <dsp:spPr>
        <a:xfrm rot="5400000">
          <a:off x="-144167" y="3661639"/>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5</a:t>
          </a:r>
        </a:p>
      </dsp:txBody>
      <dsp:txXfrm rot="-5400000">
        <a:off x="1" y="3853863"/>
        <a:ext cx="672781" cy="288334"/>
      </dsp:txXfrm>
    </dsp:sp>
    <dsp:sp modelId="{A0121DB2-BB82-4340-9151-17816B2FF7E7}">
      <dsp:nvSpPr>
        <dsp:cNvPr id="0" name=""/>
        <dsp:cNvSpPr/>
      </dsp:nvSpPr>
      <dsp:spPr>
        <a:xfrm rot="5400000">
          <a:off x="3564152" y="62610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Spam i </a:t>
          </a:r>
          <a:r>
            <a:rPr lang="pl-PL" sz="2600" kern="1200" dirty="0" err="1"/>
            <a:t>phishing</a:t>
          </a:r>
          <a:endParaRPr lang="pl-PL" sz="2600" kern="1200" dirty="0"/>
        </a:p>
      </dsp:txBody>
      <dsp:txXfrm rot="-5400000">
        <a:off x="672781" y="3547969"/>
        <a:ext cx="6376971" cy="563731"/>
      </dsp:txXfrm>
    </dsp:sp>
    <dsp:sp modelId="{B85A5242-E977-4F4E-83CD-FA088F726BE2}">
      <dsp:nvSpPr>
        <dsp:cNvPr id="0" name=""/>
        <dsp:cNvSpPr/>
      </dsp:nvSpPr>
      <dsp:spPr>
        <a:xfrm rot="5400000">
          <a:off x="-144167" y="4540232"/>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6</a:t>
          </a:r>
        </a:p>
      </dsp:txBody>
      <dsp:txXfrm rot="-5400000">
        <a:off x="1" y="4732456"/>
        <a:ext cx="672781" cy="288334"/>
      </dsp:txXfrm>
    </dsp:sp>
    <dsp:sp modelId="{F9CA48FF-F084-4196-B26F-01516E6FFDBF}">
      <dsp:nvSpPr>
        <dsp:cNvPr id="0" name=""/>
        <dsp:cNvSpPr/>
      </dsp:nvSpPr>
      <dsp:spPr>
        <a:xfrm rot="5400000">
          <a:off x="3564152" y="1504693"/>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Aktualizacja programów</a:t>
          </a:r>
        </a:p>
      </dsp:txBody>
      <dsp:txXfrm rot="-5400000">
        <a:off x="672781" y="4426562"/>
        <a:ext cx="6376971" cy="563731"/>
      </dsp:txXfrm>
    </dsp:sp>
    <dsp:sp modelId="{E6B6FCCF-EBAE-4FA3-9DF8-BC896EDC7160}">
      <dsp:nvSpPr>
        <dsp:cNvPr id="0" name=""/>
        <dsp:cNvSpPr/>
      </dsp:nvSpPr>
      <dsp:spPr>
        <a:xfrm rot="5400000">
          <a:off x="-144167" y="5418825"/>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7</a:t>
          </a:r>
        </a:p>
      </dsp:txBody>
      <dsp:txXfrm rot="-5400000">
        <a:off x="1" y="5611049"/>
        <a:ext cx="672781" cy="288334"/>
      </dsp:txXfrm>
    </dsp:sp>
    <dsp:sp modelId="{13A2AE67-A665-408C-976F-20C7DF2B0DCC}">
      <dsp:nvSpPr>
        <dsp:cNvPr id="0" name=""/>
        <dsp:cNvSpPr/>
      </dsp:nvSpPr>
      <dsp:spPr>
        <a:xfrm rot="5400000">
          <a:off x="3564152" y="2383286"/>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ufaj nowym znajomością w Internecie</a:t>
          </a:r>
        </a:p>
      </dsp:txBody>
      <dsp:txXfrm rot="-5400000">
        <a:off x="672781" y="5305155"/>
        <a:ext cx="6376971" cy="5637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6568-EF5A-47F8-961C-FA9D1FE608AE}">
      <dsp:nvSpPr>
        <dsp:cNvPr id="0" name=""/>
        <dsp:cNvSpPr/>
      </dsp:nvSpPr>
      <dsp:spPr>
        <a:xfrm rot="5400000">
          <a:off x="-144167" y="147268"/>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1</a:t>
          </a:r>
        </a:p>
      </dsp:txBody>
      <dsp:txXfrm rot="-5400000">
        <a:off x="1" y="339492"/>
        <a:ext cx="672781" cy="288334"/>
      </dsp:txXfrm>
    </dsp:sp>
    <dsp:sp modelId="{3B6B684D-3A74-4E61-B78E-21B258E54890}">
      <dsp:nvSpPr>
        <dsp:cNvPr id="0" name=""/>
        <dsp:cNvSpPr/>
      </dsp:nvSpPr>
      <dsp:spPr>
        <a:xfrm rot="5400000">
          <a:off x="3564152" y="-288827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podawaj danych osobowych</a:t>
          </a:r>
        </a:p>
      </dsp:txBody>
      <dsp:txXfrm rot="-5400000">
        <a:off x="672781" y="33598"/>
        <a:ext cx="6376971" cy="563731"/>
      </dsp:txXfrm>
    </dsp:sp>
    <dsp:sp modelId="{166E064B-7528-4DFB-9BE2-C0AD7CBCE87E}">
      <dsp:nvSpPr>
        <dsp:cNvPr id="0" name=""/>
        <dsp:cNvSpPr/>
      </dsp:nvSpPr>
      <dsp:spPr>
        <a:xfrm rot="5400000">
          <a:off x="-144167" y="1025861"/>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2</a:t>
          </a:r>
        </a:p>
      </dsp:txBody>
      <dsp:txXfrm rot="-5400000">
        <a:off x="1" y="1218085"/>
        <a:ext cx="672781" cy="288334"/>
      </dsp:txXfrm>
    </dsp:sp>
    <dsp:sp modelId="{22960767-5D2D-4EEB-BB48-DBA6C812E3F3}">
      <dsp:nvSpPr>
        <dsp:cNvPr id="0" name=""/>
        <dsp:cNvSpPr/>
      </dsp:nvSpPr>
      <dsp:spPr>
        <a:xfrm rot="5400000">
          <a:off x="3564152" y="-2009677"/>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Hasła</a:t>
          </a:r>
        </a:p>
      </dsp:txBody>
      <dsp:txXfrm rot="-5400000">
        <a:off x="672781" y="912191"/>
        <a:ext cx="6376971" cy="563731"/>
      </dsp:txXfrm>
    </dsp:sp>
    <dsp:sp modelId="{FFCA91CA-44E8-4BAE-833F-D36C9F35534D}">
      <dsp:nvSpPr>
        <dsp:cNvPr id="0" name=""/>
        <dsp:cNvSpPr/>
      </dsp:nvSpPr>
      <dsp:spPr>
        <a:xfrm rot="5400000">
          <a:off x="-144167" y="1904454"/>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3</a:t>
          </a:r>
        </a:p>
      </dsp:txBody>
      <dsp:txXfrm rot="-5400000">
        <a:off x="1" y="2096678"/>
        <a:ext cx="672781" cy="288334"/>
      </dsp:txXfrm>
    </dsp:sp>
    <dsp:sp modelId="{527DD463-0621-43FF-82FA-CD08992EB7BE}">
      <dsp:nvSpPr>
        <dsp:cNvPr id="0" name=""/>
        <dsp:cNvSpPr/>
      </dsp:nvSpPr>
      <dsp:spPr>
        <a:xfrm rot="5400000">
          <a:off x="3564152" y="-1131085"/>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Sprawdź jaką stronę odwiedzasz</a:t>
          </a:r>
        </a:p>
      </dsp:txBody>
      <dsp:txXfrm rot="-5400000">
        <a:off x="672781" y="1790783"/>
        <a:ext cx="6376971" cy="563731"/>
      </dsp:txXfrm>
    </dsp:sp>
    <dsp:sp modelId="{D4C5F2BD-82BC-48BD-AC9D-8A5E314AA070}">
      <dsp:nvSpPr>
        <dsp:cNvPr id="0" name=""/>
        <dsp:cNvSpPr/>
      </dsp:nvSpPr>
      <dsp:spPr>
        <a:xfrm rot="5400000">
          <a:off x="-144167" y="2783046"/>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4</a:t>
          </a:r>
        </a:p>
      </dsp:txBody>
      <dsp:txXfrm rot="-5400000">
        <a:off x="1" y="2975270"/>
        <a:ext cx="672781" cy="288334"/>
      </dsp:txXfrm>
    </dsp:sp>
    <dsp:sp modelId="{4BB9676C-74B1-4EF1-9E8F-0B9791A23C19}">
      <dsp:nvSpPr>
        <dsp:cNvPr id="0" name=""/>
        <dsp:cNvSpPr/>
      </dsp:nvSpPr>
      <dsp:spPr>
        <a:xfrm rot="5400000">
          <a:off x="3564152" y="-252492"/>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Publiczny Hot-spot</a:t>
          </a:r>
        </a:p>
      </dsp:txBody>
      <dsp:txXfrm rot="-5400000">
        <a:off x="672781" y="2669376"/>
        <a:ext cx="6376971" cy="563731"/>
      </dsp:txXfrm>
    </dsp:sp>
    <dsp:sp modelId="{EB02F8FD-B9AD-4ED8-8C57-F82904482018}">
      <dsp:nvSpPr>
        <dsp:cNvPr id="0" name=""/>
        <dsp:cNvSpPr/>
      </dsp:nvSpPr>
      <dsp:spPr>
        <a:xfrm rot="5400000">
          <a:off x="-144167" y="3661639"/>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5</a:t>
          </a:r>
        </a:p>
      </dsp:txBody>
      <dsp:txXfrm rot="-5400000">
        <a:off x="1" y="3853863"/>
        <a:ext cx="672781" cy="288334"/>
      </dsp:txXfrm>
    </dsp:sp>
    <dsp:sp modelId="{A0121DB2-BB82-4340-9151-17816B2FF7E7}">
      <dsp:nvSpPr>
        <dsp:cNvPr id="0" name=""/>
        <dsp:cNvSpPr/>
      </dsp:nvSpPr>
      <dsp:spPr>
        <a:xfrm rot="5400000">
          <a:off x="3564152" y="62610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Spam i </a:t>
          </a:r>
          <a:r>
            <a:rPr lang="pl-PL" sz="2600" kern="1200" dirty="0" err="1"/>
            <a:t>phishing</a:t>
          </a:r>
          <a:endParaRPr lang="pl-PL" sz="2600" kern="1200" dirty="0"/>
        </a:p>
      </dsp:txBody>
      <dsp:txXfrm rot="-5400000">
        <a:off x="672781" y="3547969"/>
        <a:ext cx="6376971" cy="563731"/>
      </dsp:txXfrm>
    </dsp:sp>
    <dsp:sp modelId="{B85A5242-E977-4F4E-83CD-FA088F726BE2}">
      <dsp:nvSpPr>
        <dsp:cNvPr id="0" name=""/>
        <dsp:cNvSpPr/>
      </dsp:nvSpPr>
      <dsp:spPr>
        <a:xfrm rot="5400000">
          <a:off x="-144167" y="4540232"/>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6</a:t>
          </a:r>
        </a:p>
      </dsp:txBody>
      <dsp:txXfrm rot="-5400000">
        <a:off x="1" y="4732456"/>
        <a:ext cx="672781" cy="288334"/>
      </dsp:txXfrm>
    </dsp:sp>
    <dsp:sp modelId="{F9CA48FF-F084-4196-B26F-01516E6FFDBF}">
      <dsp:nvSpPr>
        <dsp:cNvPr id="0" name=""/>
        <dsp:cNvSpPr/>
      </dsp:nvSpPr>
      <dsp:spPr>
        <a:xfrm rot="5400000">
          <a:off x="3564152" y="1504693"/>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Aktualizacja programów</a:t>
          </a:r>
        </a:p>
      </dsp:txBody>
      <dsp:txXfrm rot="-5400000">
        <a:off x="672781" y="4426562"/>
        <a:ext cx="6376971" cy="563731"/>
      </dsp:txXfrm>
    </dsp:sp>
    <dsp:sp modelId="{E6B6FCCF-EBAE-4FA3-9DF8-BC896EDC7160}">
      <dsp:nvSpPr>
        <dsp:cNvPr id="0" name=""/>
        <dsp:cNvSpPr/>
      </dsp:nvSpPr>
      <dsp:spPr>
        <a:xfrm rot="5400000">
          <a:off x="-144167" y="5418825"/>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7</a:t>
          </a:r>
        </a:p>
      </dsp:txBody>
      <dsp:txXfrm rot="-5400000">
        <a:off x="1" y="5611049"/>
        <a:ext cx="672781" cy="288334"/>
      </dsp:txXfrm>
    </dsp:sp>
    <dsp:sp modelId="{13A2AE67-A665-408C-976F-20C7DF2B0DCC}">
      <dsp:nvSpPr>
        <dsp:cNvPr id="0" name=""/>
        <dsp:cNvSpPr/>
      </dsp:nvSpPr>
      <dsp:spPr>
        <a:xfrm rot="5400000">
          <a:off x="3564152" y="2383286"/>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ufaj nowym znajomością w Internecie</a:t>
          </a:r>
        </a:p>
      </dsp:txBody>
      <dsp:txXfrm rot="-5400000">
        <a:off x="672781" y="5305155"/>
        <a:ext cx="6376971" cy="5637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6568-EF5A-47F8-961C-FA9D1FE608AE}">
      <dsp:nvSpPr>
        <dsp:cNvPr id="0" name=""/>
        <dsp:cNvSpPr/>
      </dsp:nvSpPr>
      <dsp:spPr>
        <a:xfrm rot="5400000">
          <a:off x="-144167" y="147268"/>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1</a:t>
          </a:r>
        </a:p>
      </dsp:txBody>
      <dsp:txXfrm rot="-5400000">
        <a:off x="1" y="339492"/>
        <a:ext cx="672781" cy="288334"/>
      </dsp:txXfrm>
    </dsp:sp>
    <dsp:sp modelId="{3B6B684D-3A74-4E61-B78E-21B258E54890}">
      <dsp:nvSpPr>
        <dsp:cNvPr id="0" name=""/>
        <dsp:cNvSpPr/>
      </dsp:nvSpPr>
      <dsp:spPr>
        <a:xfrm rot="5400000">
          <a:off x="3564152" y="-288827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podawaj danych osobowych</a:t>
          </a:r>
        </a:p>
      </dsp:txBody>
      <dsp:txXfrm rot="-5400000">
        <a:off x="672781" y="33598"/>
        <a:ext cx="6376971" cy="563731"/>
      </dsp:txXfrm>
    </dsp:sp>
    <dsp:sp modelId="{166E064B-7528-4DFB-9BE2-C0AD7CBCE87E}">
      <dsp:nvSpPr>
        <dsp:cNvPr id="0" name=""/>
        <dsp:cNvSpPr/>
      </dsp:nvSpPr>
      <dsp:spPr>
        <a:xfrm rot="5400000">
          <a:off x="-144167" y="1025861"/>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2</a:t>
          </a:r>
        </a:p>
      </dsp:txBody>
      <dsp:txXfrm rot="-5400000">
        <a:off x="1" y="1218085"/>
        <a:ext cx="672781" cy="288334"/>
      </dsp:txXfrm>
    </dsp:sp>
    <dsp:sp modelId="{22960767-5D2D-4EEB-BB48-DBA6C812E3F3}">
      <dsp:nvSpPr>
        <dsp:cNvPr id="0" name=""/>
        <dsp:cNvSpPr/>
      </dsp:nvSpPr>
      <dsp:spPr>
        <a:xfrm rot="5400000">
          <a:off x="3564152" y="-2009677"/>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Hasła</a:t>
          </a:r>
        </a:p>
      </dsp:txBody>
      <dsp:txXfrm rot="-5400000">
        <a:off x="672781" y="912191"/>
        <a:ext cx="6376971" cy="563731"/>
      </dsp:txXfrm>
    </dsp:sp>
    <dsp:sp modelId="{FFCA91CA-44E8-4BAE-833F-D36C9F35534D}">
      <dsp:nvSpPr>
        <dsp:cNvPr id="0" name=""/>
        <dsp:cNvSpPr/>
      </dsp:nvSpPr>
      <dsp:spPr>
        <a:xfrm rot="5400000">
          <a:off x="-144167" y="1904454"/>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3</a:t>
          </a:r>
        </a:p>
      </dsp:txBody>
      <dsp:txXfrm rot="-5400000">
        <a:off x="1" y="2096678"/>
        <a:ext cx="672781" cy="288334"/>
      </dsp:txXfrm>
    </dsp:sp>
    <dsp:sp modelId="{527DD463-0621-43FF-82FA-CD08992EB7BE}">
      <dsp:nvSpPr>
        <dsp:cNvPr id="0" name=""/>
        <dsp:cNvSpPr/>
      </dsp:nvSpPr>
      <dsp:spPr>
        <a:xfrm rot="5400000">
          <a:off x="3564152" y="-1131085"/>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Sprawdź jaką stronę odwiedzasz</a:t>
          </a:r>
        </a:p>
      </dsp:txBody>
      <dsp:txXfrm rot="-5400000">
        <a:off x="672781" y="1790783"/>
        <a:ext cx="6376971" cy="563731"/>
      </dsp:txXfrm>
    </dsp:sp>
    <dsp:sp modelId="{D4C5F2BD-82BC-48BD-AC9D-8A5E314AA070}">
      <dsp:nvSpPr>
        <dsp:cNvPr id="0" name=""/>
        <dsp:cNvSpPr/>
      </dsp:nvSpPr>
      <dsp:spPr>
        <a:xfrm rot="5400000">
          <a:off x="-144167" y="2783046"/>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4</a:t>
          </a:r>
        </a:p>
      </dsp:txBody>
      <dsp:txXfrm rot="-5400000">
        <a:off x="1" y="2975270"/>
        <a:ext cx="672781" cy="288334"/>
      </dsp:txXfrm>
    </dsp:sp>
    <dsp:sp modelId="{4BB9676C-74B1-4EF1-9E8F-0B9791A23C19}">
      <dsp:nvSpPr>
        <dsp:cNvPr id="0" name=""/>
        <dsp:cNvSpPr/>
      </dsp:nvSpPr>
      <dsp:spPr>
        <a:xfrm rot="5400000">
          <a:off x="3564152" y="-252492"/>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Publiczny Hot-spot</a:t>
          </a:r>
        </a:p>
      </dsp:txBody>
      <dsp:txXfrm rot="-5400000">
        <a:off x="672781" y="2669376"/>
        <a:ext cx="6376971" cy="563731"/>
      </dsp:txXfrm>
    </dsp:sp>
    <dsp:sp modelId="{EB02F8FD-B9AD-4ED8-8C57-F82904482018}">
      <dsp:nvSpPr>
        <dsp:cNvPr id="0" name=""/>
        <dsp:cNvSpPr/>
      </dsp:nvSpPr>
      <dsp:spPr>
        <a:xfrm rot="5400000">
          <a:off x="-144167" y="3661639"/>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5</a:t>
          </a:r>
        </a:p>
      </dsp:txBody>
      <dsp:txXfrm rot="-5400000">
        <a:off x="1" y="3853863"/>
        <a:ext cx="672781" cy="288334"/>
      </dsp:txXfrm>
    </dsp:sp>
    <dsp:sp modelId="{A0121DB2-BB82-4340-9151-17816B2FF7E7}">
      <dsp:nvSpPr>
        <dsp:cNvPr id="0" name=""/>
        <dsp:cNvSpPr/>
      </dsp:nvSpPr>
      <dsp:spPr>
        <a:xfrm rot="5400000">
          <a:off x="3564152" y="62610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Spam i </a:t>
          </a:r>
          <a:r>
            <a:rPr lang="pl-PL" sz="2600" kern="1200" dirty="0" err="1"/>
            <a:t>phishing</a:t>
          </a:r>
          <a:endParaRPr lang="pl-PL" sz="2600" kern="1200" dirty="0"/>
        </a:p>
      </dsp:txBody>
      <dsp:txXfrm rot="-5400000">
        <a:off x="672781" y="3547969"/>
        <a:ext cx="6376971" cy="563731"/>
      </dsp:txXfrm>
    </dsp:sp>
    <dsp:sp modelId="{B85A5242-E977-4F4E-83CD-FA088F726BE2}">
      <dsp:nvSpPr>
        <dsp:cNvPr id="0" name=""/>
        <dsp:cNvSpPr/>
      </dsp:nvSpPr>
      <dsp:spPr>
        <a:xfrm rot="5400000">
          <a:off x="-144167" y="4540232"/>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6</a:t>
          </a:r>
        </a:p>
      </dsp:txBody>
      <dsp:txXfrm rot="-5400000">
        <a:off x="1" y="4732456"/>
        <a:ext cx="672781" cy="288334"/>
      </dsp:txXfrm>
    </dsp:sp>
    <dsp:sp modelId="{F9CA48FF-F084-4196-B26F-01516E6FFDBF}">
      <dsp:nvSpPr>
        <dsp:cNvPr id="0" name=""/>
        <dsp:cNvSpPr/>
      </dsp:nvSpPr>
      <dsp:spPr>
        <a:xfrm rot="5400000">
          <a:off x="3564152" y="1504693"/>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Aktualizacja programów</a:t>
          </a:r>
        </a:p>
      </dsp:txBody>
      <dsp:txXfrm rot="-5400000">
        <a:off x="672781" y="4426562"/>
        <a:ext cx="6376971" cy="563731"/>
      </dsp:txXfrm>
    </dsp:sp>
    <dsp:sp modelId="{E6B6FCCF-EBAE-4FA3-9DF8-BC896EDC7160}">
      <dsp:nvSpPr>
        <dsp:cNvPr id="0" name=""/>
        <dsp:cNvSpPr/>
      </dsp:nvSpPr>
      <dsp:spPr>
        <a:xfrm rot="5400000">
          <a:off x="-144167" y="5418825"/>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7</a:t>
          </a:r>
        </a:p>
      </dsp:txBody>
      <dsp:txXfrm rot="-5400000">
        <a:off x="1" y="5611049"/>
        <a:ext cx="672781" cy="288334"/>
      </dsp:txXfrm>
    </dsp:sp>
    <dsp:sp modelId="{13A2AE67-A665-408C-976F-20C7DF2B0DCC}">
      <dsp:nvSpPr>
        <dsp:cNvPr id="0" name=""/>
        <dsp:cNvSpPr/>
      </dsp:nvSpPr>
      <dsp:spPr>
        <a:xfrm rot="5400000">
          <a:off x="3564152" y="2383286"/>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ufaj nowym znajomością w Internecie</a:t>
          </a:r>
        </a:p>
      </dsp:txBody>
      <dsp:txXfrm rot="-5400000">
        <a:off x="672781" y="5305155"/>
        <a:ext cx="6376971" cy="563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6568-EF5A-47F8-961C-FA9D1FE608AE}">
      <dsp:nvSpPr>
        <dsp:cNvPr id="0" name=""/>
        <dsp:cNvSpPr/>
      </dsp:nvSpPr>
      <dsp:spPr>
        <a:xfrm rot="5400000">
          <a:off x="-144167" y="147268"/>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1</a:t>
          </a:r>
        </a:p>
      </dsp:txBody>
      <dsp:txXfrm rot="-5400000">
        <a:off x="1" y="339492"/>
        <a:ext cx="672781" cy="288334"/>
      </dsp:txXfrm>
    </dsp:sp>
    <dsp:sp modelId="{3B6B684D-3A74-4E61-B78E-21B258E54890}">
      <dsp:nvSpPr>
        <dsp:cNvPr id="0" name=""/>
        <dsp:cNvSpPr/>
      </dsp:nvSpPr>
      <dsp:spPr>
        <a:xfrm rot="5400000">
          <a:off x="3564152" y="-288827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podawaj danych osobowych</a:t>
          </a:r>
        </a:p>
      </dsp:txBody>
      <dsp:txXfrm rot="-5400000">
        <a:off x="672781" y="33598"/>
        <a:ext cx="6376971" cy="563731"/>
      </dsp:txXfrm>
    </dsp:sp>
    <dsp:sp modelId="{166E064B-7528-4DFB-9BE2-C0AD7CBCE87E}">
      <dsp:nvSpPr>
        <dsp:cNvPr id="0" name=""/>
        <dsp:cNvSpPr/>
      </dsp:nvSpPr>
      <dsp:spPr>
        <a:xfrm rot="5400000">
          <a:off x="-144167" y="1025861"/>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2</a:t>
          </a:r>
        </a:p>
      </dsp:txBody>
      <dsp:txXfrm rot="-5400000">
        <a:off x="1" y="1218085"/>
        <a:ext cx="672781" cy="288334"/>
      </dsp:txXfrm>
    </dsp:sp>
    <dsp:sp modelId="{22960767-5D2D-4EEB-BB48-DBA6C812E3F3}">
      <dsp:nvSpPr>
        <dsp:cNvPr id="0" name=""/>
        <dsp:cNvSpPr/>
      </dsp:nvSpPr>
      <dsp:spPr>
        <a:xfrm rot="5400000">
          <a:off x="3564152" y="-2009677"/>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Hasła</a:t>
          </a:r>
        </a:p>
      </dsp:txBody>
      <dsp:txXfrm rot="-5400000">
        <a:off x="672781" y="912191"/>
        <a:ext cx="6376971" cy="563731"/>
      </dsp:txXfrm>
    </dsp:sp>
    <dsp:sp modelId="{FFCA91CA-44E8-4BAE-833F-D36C9F35534D}">
      <dsp:nvSpPr>
        <dsp:cNvPr id="0" name=""/>
        <dsp:cNvSpPr/>
      </dsp:nvSpPr>
      <dsp:spPr>
        <a:xfrm rot="5400000">
          <a:off x="-144167" y="1904454"/>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3</a:t>
          </a:r>
        </a:p>
      </dsp:txBody>
      <dsp:txXfrm rot="-5400000">
        <a:off x="1" y="2096678"/>
        <a:ext cx="672781" cy="288334"/>
      </dsp:txXfrm>
    </dsp:sp>
    <dsp:sp modelId="{527DD463-0621-43FF-82FA-CD08992EB7BE}">
      <dsp:nvSpPr>
        <dsp:cNvPr id="0" name=""/>
        <dsp:cNvSpPr/>
      </dsp:nvSpPr>
      <dsp:spPr>
        <a:xfrm rot="5400000">
          <a:off x="3564152" y="-1131085"/>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Sprawdź jaką stronę odwiedzasz</a:t>
          </a:r>
        </a:p>
      </dsp:txBody>
      <dsp:txXfrm rot="-5400000">
        <a:off x="672781" y="1790783"/>
        <a:ext cx="6376971" cy="563731"/>
      </dsp:txXfrm>
    </dsp:sp>
    <dsp:sp modelId="{D4C5F2BD-82BC-48BD-AC9D-8A5E314AA070}">
      <dsp:nvSpPr>
        <dsp:cNvPr id="0" name=""/>
        <dsp:cNvSpPr/>
      </dsp:nvSpPr>
      <dsp:spPr>
        <a:xfrm rot="5400000">
          <a:off x="-144167" y="2783046"/>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4</a:t>
          </a:r>
        </a:p>
      </dsp:txBody>
      <dsp:txXfrm rot="-5400000">
        <a:off x="1" y="2975270"/>
        <a:ext cx="672781" cy="288334"/>
      </dsp:txXfrm>
    </dsp:sp>
    <dsp:sp modelId="{4BB9676C-74B1-4EF1-9E8F-0B9791A23C19}">
      <dsp:nvSpPr>
        <dsp:cNvPr id="0" name=""/>
        <dsp:cNvSpPr/>
      </dsp:nvSpPr>
      <dsp:spPr>
        <a:xfrm rot="5400000">
          <a:off x="3564152" y="-252492"/>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Publiczny Hot-spot</a:t>
          </a:r>
        </a:p>
      </dsp:txBody>
      <dsp:txXfrm rot="-5400000">
        <a:off x="672781" y="2669376"/>
        <a:ext cx="6376971" cy="563731"/>
      </dsp:txXfrm>
    </dsp:sp>
    <dsp:sp modelId="{EB02F8FD-B9AD-4ED8-8C57-F82904482018}">
      <dsp:nvSpPr>
        <dsp:cNvPr id="0" name=""/>
        <dsp:cNvSpPr/>
      </dsp:nvSpPr>
      <dsp:spPr>
        <a:xfrm rot="5400000">
          <a:off x="-144167" y="3661639"/>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5</a:t>
          </a:r>
        </a:p>
      </dsp:txBody>
      <dsp:txXfrm rot="-5400000">
        <a:off x="1" y="3853863"/>
        <a:ext cx="672781" cy="288334"/>
      </dsp:txXfrm>
    </dsp:sp>
    <dsp:sp modelId="{A0121DB2-BB82-4340-9151-17816B2FF7E7}">
      <dsp:nvSpPr>
        <dsp:cNvPr id="0" name=""/>
        <dsp:cNvSpPr/>
      </dsp:nvSpPr>
      <dsp:spPr>
        <a:xfrm rot="5400000">
          <a:off x="3564152" y="62610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Spam i </a:t>
          </a:r>
          <a:r>
            <a:rPr lang="pl-PL" sz="2600" kern="1200" dirty="0" err="1"/>
            <a:t>phishing</a:t>
          </a:r>
          <a:endParaRPr lang="pl-PL" sz="2600" kern="1200" dirty="0"/>
        </a:p>
      </dsp:txBody>
      <dsp:txXfrm rot="-5400000">
        <a:off x="672781" y="3547969"/>
        <a:ext cx="6376971" cy="563731"/>
      </dsp:txXfrm>
    </dsp:sp>
    <dsp:sp modelId="{B85A5242-E977-4F4E-83CD-FA088F726BE2}">
      <dsp:nvSpPr>
        <dsp:cNvPr id="0" name=""/>
        <dsp:cNvSpPr/>
      </dsp:nvSpPr>
      <dsp:spPr>
        <a:xfrm rot="5400000">
          <a:off x="-144167" y="4540232"/>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6</a:t>
          </a:r>
        </a:p>
      </dsp:txBody>
      <dsp:txXfrm rot="-5400000">
        <a:off x="1" y="4732456"/>
        <a:ext cx="672781" cy="288334"/>
      </dsp:txXfrm>
    </dsp:sp>
    <dsp:sp modelId="{F9CA48FF-F084-4196-B26F-01516E6FFDBF}">
      <dsp:nvSpPr>
        <dsp:cNvPr id="0" name=""/>
        <dsp:cNvSpPr/>
      </dsp:nvSpPr>
      <dsp:spPr>
        <a:xfrm rot="5400000">
          <a:off x="3564152" y="1504693"/>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Aktualizacja programów</a:t>
          </a:r>
        </a:p>
      </dsp:txBody>
      <dsp:txXfrm rot="-5400000">
        <a:off x="672781" y="4426562"/>
        <a:ext cx="6376971" cy="563731"/>
      </dsp:txXfrm>
    </dsp:sp>
    <dsp:sp modelId="{E6B6FCCF-EBAE-4FA3-9DF8-BC896EDC7160}">
      <dsp:nvSpPr>
        <dsp:cNvPr id="0" name=""/>
        <dsp:cNvSpPr/>
      </dsp:nvSpPr>
      <dsp:spPr>
        <a:xfrm rot="5400000">
          <a:off x="-144167" y="5418825"/>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7</a:t>
          </a:r>
        </a:p>
      </dsp:txBody>
      <dsp:txXfrm rot="-5400000">
        <a:off x="1" y="5611049"/>
        <a:ext cx="672781" cy="288334"/>
      </dsp:txXfrm>
    </dsp:sp>
    <dsp:sp modelId="{13A2AE67-A665-408C-976F-20C7DF2B0DCC}">
      <dsp:nvSpPr>
        <dsp:cNvPr id="0" name=""/>
        <dsp:cNvSpPr/>
      </dsp:nvSpPr>
      <dsp:spPr>
        <a:xfrm rot="5400000">
          <a:off x="3564152" y="2383286"/>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ufaj nowym znajomością w Internecie</a:t>
          </a:r>
        </a:p>
      </dsp:txBody>
      <dsp:txXfrm rot="-5400000">
        <a:off x="672781" y="5305155"/>
        <a:ext cx="6376971" cy="5637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6568-EF5A-47F8-961C-FA9D1FE608AE}">
      <dsp:nvSpPr>
        <dsp:cNvPr id="0" name=""/>
        <dsp:cNvSpPr/>
      </dsp:nvSpPr>
      <dsp:spPr>
        <a:xfrm rot="5400000">
          <a:off x="-144167" y="147268"/>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1</a:t>
          </a:r>
        </a:p>
      </dsp:txBody>
      <dsp:txXfrm rot="-5400000">
        <a:off x="1" y="339492"/>
        <a:ext cx="672781" cy="288334"/>
      </dsp:txXfrm>
    </dsp:sp>
    <dsp:sp modelId="{3B6B684D-3A74-4E61-B78E-21B258E54890}">
      <dsp:nvSpPr>
        <dsp:cNvPr id="0" name=""/>
        <dsp:cNvSpPr/>
      </dsp:nvSpPr>
      <dsp:spPr>
        <a:xfrm rot="5400000">
          <a:off x="3564152" y="-288827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podawaj danych osobowych</a:t>
          </a:r>
        </a:p>
      </dsp:txBody>
      <dsp:txXfrm rot="-5400000">
        <a:off x="672781" y="33598"/>
        <a:ext cx="6376971" cy="563731"/>
      </dsp:txXfrm>
    </dsp:sp>
    <dsp:sp modelId="{166E064B-7528-4DFB-9BE2-C0AD7CBCE87E}">
      <dsp:nvSpPr>
        <dsp:cNvPr id="0" name=""/>
        <dsp:cNvSpPr/>
      </dsp:nvSpPr>
      <dsp:spPr>
        <a:xfrm rot="5400000">
          <a:off x="-144167" y="1025861"/>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2</a:t>
          </a:r>
        </a:p>
      </dsp:txBody>
      <dsp:txXfrm rot="-5400000">
        <a:off x="1" y="1218085"/>
        <a:ext cx="672781" cy="288334"/>
      </dsp:txXfrm>
    </dsp:sp>
    <dsp:sp modelId="{22960767-5D2D-4EEB-BB48-DBA6C812E3F3}">
      <dsp:nvSpPr>
        <dsp:cNvPr id="0" name=""/>
        <dsp:cNvSpPr/>
      </dsp:nvSpPr>
      <dsp:spPr>
        <a:xfrm rot="5400000">
          <a:off x="3564152" y="-2009677"/>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Hasła</a:t>
          </a:r>
        </a:p>
      </dsp:txBody>
      <dsp:txXfrm rot="-5400000">
        <a:off x="672781" y="912191"/>
        <a:ext cx="6376971" cy="563731"/>
      </dsp:txXfrm>
    </dsp:sp>
    <dsp:sp modelId="{FFCA91CA-44E8-4BAE-833F-D36C9F35534D}">
      <dsp:nvSpPr>
        <dsp:cNvPr id="0" name=""/>
        <dsp:cNvSpPr/>
      </dsp:nvSpPr>
      <dsp:spPr>
        <a:xfrm rot="5400000">
          <a:off x="-144167" y="1904454"/>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3</a:t>
          </a:r>
        </a:p>
      </dsp:txBody>
      <dsp:txXfrm rot="-5400000">
        <a:off x="1" y="2096678"/>
        <a:ext cx="672781" cy="288334"/>
      </dsp:txXfrm>
    </dsp:sp>
    <dsp:sp modelId="{527DD463-0621-43FF-82FA-CD08992EB7BE}">
      <dsp:nvSpPr>
        <dsp:cNvPr id="0" name=""/>
        <dsp:cNvSpPr/>
      </dsp:nvSpPr>
      <dsp:spPr>
        <a:xfrm rot="5400000">
          <a:off x="3564152" y="-1131085"/>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Sprawdź jaką stronę odwiedzasz</a:t>
          </a:r>
        </a:p>
      </dsp:txBody>
      <dsp:txXfrm rot="-5400000">
        <a:off x="672781" y="1790783"/>
        <a:ext cx="6376971" cy="563731"/>
      </dsp:txXfrm>
    </dsp:sp>
    <dsp:sp modelId="{D4C5F2BD-82BC-48BD-AC9D-8A5E314AA070}">
      <dsp:nvSpPr>
        <dsp:cNvPr id="0" name=""/>
        <dsp:cNvSpPr/>
      </dsp:nvSpPr>
      <dsp:spPr>
        <a:xfrm rot="5400000">
          <a:off x="-144167" y="2783046"/>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4</a:t>
          </a:r>
        </a:p>
      </dsp:txBody>
      <dsp:txXfrm rot="-5400000">
        <a:off x="1" y="2975270"/>
        <a:ext cx="672781" cy="288334"/>
      </dsp:txXfrm>
    </dsp:sp>
    <dsp:sp modelId="{4BB9676C-74B1-4EF1-9E8F-0B9791A23C19}">
      <dsp:nvSpPr>
        <dsp:cNvPr id="0" name=""/>
        <dsp:cNvSpPr/>
      </dsp:nvSpPr>
      <dsp:spPr>
        <a:xfrm rot="5400000">
          <a:off x="3564152" y="-252492"/>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Publiczny Hot-spot</a:t>
          </a:r>
        </a:p>
      </dsp:txBody>
      <dsp:txXfrm rot="-5400000">
        <a:off x="672781" y="2669376"/>
        <a:ext cx="6376971" cy="563731"/>
      </dsp:txXfrm>
    </dsp:sp>
    <dsp:sp modelId="{EB02F8FD-B9AD-4ED8-8C57-F82904482018}">
      <dsp:nvSpPr>
        <dsp:cNvPr id="0" name=""/>
        <dsp:cNvSpPr/>
      </dsp:nvSpPr>
      <dsp:spPr>
        <a:xfrm rot="5400000">
          <a:off x="-144167" y="3661639"/>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5</a:t>
          </a:r>
        </a:p>
      </dsp:txBody>
      <dsp:txXfrm rot="-5400000">
        <a:off x="1" y="3853863"/>
        <a:ext cx="672781" cy="288334"/>
      </dsp:txXfrm>
    </dsp:sp>
    <dsp:sp modelId="{A0121DB2-BB82-4340-9151-17816B2FF7E7}">
      <dsp:nvSpPr>
        <dsp:cNvPr id="0" name=""/>
        <dsp:cNvSpPr/>
      </dsp:nvSpPr>
      <dsp:spPr>
        <a:xfrm rot="5400000">
          <a:off x="3564152" y="626100"/>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Spam i </a:t>
          </a:r>
          <a:r>
            <a:rPr lang="pl-PL" sz="2600" kern="1200" dirty="0" err="1"/>
            <a:t>phishing</a:t>
          </a:r>
          <a:endParaRPr lang="pl-PL" sz="2600" kern="1200" dirty="0"/>
        </a:p>
      </dsp:txBody>
      <dsp:txXfrm rot="-5400000">
        <a:off x="672781" y="3547969"/>
        <a:ext cx="6376971" cy="563731"/>
      </dsp:txXfrm>
    </dsp:sp>
    <dsp:sp modelId="{B85A5242-E977-4F4E-83CD-FA088F726BE2}">
      <dsp:nvSpPr>
        <dsp:cNvPr id="0" name=""/>
        <dsp:cNvSpPr/>
      </dsp:nvSpPr>
      <dsp:spPr>
        <a:xfrm rot="5400000">
          <a:off x="-144167" y="4540232"/>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6</a:t>
          </a:r>
        </a:p>
      </dsp:txBody>
      <dsp:txXfrm rot="-5400000">
        <a:off x="1" y="4732456"/>
        <a:ext cx="672781" cy="288334"/>
      </dsp:txXfrm>
    </dsp:sp>
    <dsp:sp modelId="{F9CA48FF-F084-4196-B26F-01516E6FFDBF}">
      <dsp:nvSpPr>
        <dsp:cNvPr id="0" name=""/>
        <dsp:cNvSpPr/>
      </dsp:nvSpPr>
      <dsp:spPr>
        <a:xfrm rot="5400000">
          <a:off x="3564152" y="1504693"/>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Aktualizacja programów</a:t>
          </a:r>
        </a:p>
      </dsp:txBody>
      <dsp:txXfrm rot="-5400000">
        <a:off x="672781" y="4426562"/>
        <a:ext cx="6376971" cy="563731"/>
      </dsp:txXfrm>
    </dsp:sp>
    <dsp:sp modelId="{E6B6FCCF-EBAE-4FA3-9DF8-BC896EDC7160}">
      <dsp:nvSpPr>
        <dsp:cNvPr id="0" name=""/>
        <dsp:cNvSpPr/>
      </dsp:nvSpPr>
      <dsp:spPr>
        <a:xfrm rot="5400000">
          <a:off x="-144167" y="5418825"/>
          <a:ext cx="961115" cy="67278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kern="1200" dirty="0"/>
            <a:t>7</a:t>
          </a:r>
        </a:p>
      </dsp:txBody>
      <dsp:txXfrm rot="-5400000">
        <a:off x="1" y="5611049"/>
        <a:ext cx="672781" cy="288334"/>
      </dsp:txXfrm>
    </dsp:sp>
    <dsp:sp modelId="{13A2AE67-A665-408C-976F-20C7DF2B0DCC}">
      <dsp:nvSpPr>
        <dsp:cNvPr id="0" name=""/>
        <dsp:cNvSpPr/>
      </dsp:nvSpPr>
      <dsp:spPr>
        <a:xfrm rot="5400000">
          <a:off x="3564152" y="2383286"/>
          <a:ext cx="624725" cy="64074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None/>
          </a:pPr>
          <a:r>
            <a:rPr lang="pl-PL" sz="2600" kern="1200" dirty="0"/>
            <a:t>Nie ufaj nowym znajomością w Internecie</a:t>
          </a:r>
        </a:p>
      </dsp:txBody>
      <dsp:txXfrm rot="-5400000">
        <a:off x="672781" y="5305155"/>
        <a:ext cx="6376971" cy="5637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a:p>
        </p:txBody>
      </p:sp>
      <p:sp>
        <p:nvSpPr>
          <p:cNvPr id="3" name="Data — symbol zastępczy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E1D3A7E-1BB3-40FA-9EC1-7C1D81EEA8F4}" type="datetime1">
              <a:rPr lang="pl-PL" smtClean="0"/>
              <a:t>30.12.2024</a:t>
            </a:fld>
            <a:endParaRPr lang="pl-PL" dirty="0"/>
          </a:p>
        </p:txBody>
      </p:sp>
      <p:sp>
        <p:nvSpPr>
          <p:cNvPr id="4" name="Stopka — symbol zastępczy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a:p>
        </p:txBody>
      </p:sp>
      <p:sp>
        <p:nvSpPr>
          <p:cNvPr id="5" name="Numer slajdu — symbol zastępczy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A8A28B-0568-4092-BB1A-13C9B073E3A0}" type="slidenum">
              <a:rPr lang="pl-PL" smtClean="0"/>
              <a:t>‹#›</a:t>
            </a:fld>
            <a:endParaRPr lang="pl-PL"/>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2560" units="cm"/>
          <inkml:channel name="Y" type="integer" max="1080" units="cm"/>
          <inkml:channel name="T" type="integer" max="2.14748E9" units="dev"/>
        </inkml:traceFormat>
        <inkml:channelProperties>
          <inkml:channelProperty channel="X" name="resolution" value="38.03863" units="1/cm"/>
          <inkml:channelProperty channel="Y" name="resolution" value="38.02817" units="1/cm"/>
          <inkml:channelProperty channel="T" name="resolution" value="1" units="1/dev"/>
        </inkml:channelProperties>
      </inkml:inkSource>
      <inkml:timestamp xml:id="ts0" timeString="2024-12-29T21:45:06.845"/>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11562 10921 0</inkml:trace>
</inkml:ink>
</file>

<file path=ppt/ink/ink2.xml><?xml version="1.0" encoding="utf-8"?>
<inkml:ink xmlns:inkml="http://www.w3.org/2003/InkML">
  <inkml:definitions>
    <inkml:context xml:id="ctx0">
      <inkml:inkSource xml:id="inkSrc0">
        <inkml:traceFormat>
          <inkml:channel name="X" type="integer" max="2560" units="cm"/>
          <inkml:channel name="Y" type="integer" max="1080" units="cm"/>
          <inkml:channel name="T" type="integer" max="2.14748E9" units="dev"/>
        </inkml:traceFormat>
        <inkml:channelProperties>
          <inkml:channelProperty channel="X" name="resolution" value="38.03863" units="1/cm"/>
          <inkml:channelProperty channel="Y" name="resolution" value="38.02817" units="1/cm"/>
          <inkml:channelProperty channel="T" name="resolution" value="1" units="1/dev"/>
        </inkml:channelProperties>
      </inkml:inkSource>
      <inkml:timestamp xml:id="ts0" timeString="2024-12-29T21:45:07.021"/>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11562 10921 0</inkml:trace>
</inkml:ink>
</file>

<file path=ppt/ink/ink3.xml><?xml version="1.0" encoding="utf-8"?>
<inkml:ink xmlns:inkml="http://www.w3.org/2003/InkML">
  <inkml:definitions>
    <inkml:context xml:id="ctx0">
      <inkml:inkSource xml:id="inkSrc0">
        <inkml:traceFormat>
          <inkml:channel name="X" type="integer" max="2560" units="cm"/>
          <inkml:channel name="Y" type="integer" max="1080" units="cm"/>
          <inkml:channel name="T" type="integer" max="2.14748E9" units="dev"/>
        </inkml:traceFormat>
        <inkml:channelProperties>
          <inkml:channelProperty channel="X" name="resolution" value="38.03863" units="1/cm"/>
          <inkml:channelProperty channel="Y" name="resolution" value="38.02817" units="1/cm"/>
          <inkml:channelProperty channel="T" name="resolution" value="1" units="1/dev"/>
        </inkml:channelProperties>
      </inkml:inkSource>
      <inkml:timestamp xml:id="ts0" timeString="2024-12-29T21:45:08.413"/>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3588 13690 0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noProof="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5FFD5-5F76-4D69-A742-5EEB63176CAE}" type="datetime1">
              <a:rPr lang="pl-PL" smtClean="0"/>
              <a:pPr/>
              <a:t>30.12.2024</a:t>
            </a:fld>
            <a:endParaRPr lang="pl-PL" dirty="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noProof="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noProof="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CFA0038-7055-434C-B6C4-B8C69565C600}" type="slidenum">
              <a:rPr lang="pl-PL" noProof="0" smtClean="0"/>
              <a:t>‹#›</a:t>
            </a:fld>
            <a:endParaRPr lang="pl-PL" noProof="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a:t>
            </a:fld>
            <a:endParaRPr lang="pl-PL"/>
          </a:p>
        </p:txBody>
      </p:sp>
    </p:spTree>
    <p:extLst>
      <p:ext uri="{BB962C8B-B14F-4D97-AF65-F5344CB8AC3E}">
        <p14:creationId xmlns:p14="http://schemas.microsoft.com/office/powerpoint/2010/main" val="244117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10</a:t>
            </a:fld>
            <a:endParaRPr lang="pl-PL"/>
          </a:p>
        </p:txBody>
      </p:sp>
    </p:spTree>
    <p:extLst>
      <p:ext uri="{BB962C8B-B14F-4D97-AF65-F5344CB8AC3E}">
        <p14:creationId xmlns:p14="http://schemas.microsoft.com/office/powerpoint/2010/main" val="267204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11</a:t>
            </a:fld>
            <a:endParaRPr lang="pl-PL"/>
          </a:p>
        </p:txBody>
      </p:sp>
    </p:spTree>
    <p:extLst>
      <p:ext uri="{BB962C8B-B14F-4D97-AF65-F5344CB8AC3E}">
        <p14:creationId xmlns:p14="http://schemas.microsoft.com/office/powerpoint/2010/main" val="2368701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12</a:t>
            </a:fld>
            <a:endParaRPr lang="pl-PL"/>
          </a:p>
        </p:txBody>
      </p:sp>
    </p:spTree>
    <p:extLst>
      <p:ext uri="{BB962C8B-B14F-4D97-AF65-F5344CB8AC3E}">
        <p14:creationId xmlns:p14="http://schemas.microsoft.com/office/powerpoint/2010/main" val="414048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13</a:t>
            </a:fld>
            <a:endParaRPr lang="pl-PL"/>
          </a:p>
        </p:txBody>
      </p:sp>
    </p:spTree>
    <p:extLst>
      <p:ext uri="{BB962C8B-B14F-4D97-AF65-F5344CB8AC3E}">
        <p14:creationId xmlns:p14="http://schemas.microsoft.com/office/powerpoint/2010/main" val="257796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14</a:t>
            </a:fld>
            <a:endParaRPr lang="pl-PL"/>
          </a:p>
        </p:txBody>
      </p:sp>
    </p:spTree>
    <p:extLst>
      <p:ext uri="{BB962C8B-B14F-4D97-AF65-F5344CB8AC3E}">
        <p14:creationId xmlns:p14="http://schemas.microsoft.com/office/powerpoint/2010/main" val="246155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15</a:t>
            </a:fld>
            <a:endParaRPr lang="pl-PL"/>
          </a:p>
        </p:txBody>
      </p:sp>
    </p:spTree>
    <p:extLst>
      <p:ext uri="{BB962C8B-B14F-4D97-AF65-F5344CB8AC3E}">
        <p14:creationId xmlns:p14="http://schemas.microsoft.com/office/powerpoint/2010/main" val="1238188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16</a:t>
            </a:fld>
            <a:endParaRPr lang="pl-PL"/>
          </a:p>
        </p:txBody>
      </p:sp>
    </p:spTree>
    <p:extLst>
      <p:ext uri="{BB962C8B-B14F-4D97-AF65-F5344CB8AC3E}">
        <p14:creationId xmlns:p14="http://schemas.microsoft.com/office/powerpoint/2010/main" val="3700047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17</a:t>
            </a:fld>
            <a:endParaRPr lang="pl-PL"/>
          </a:p>
        </p:txBody>
      </p:sp>
    </p:spTree>
    <p:extLst>
      <p:ext uri="{BB962C8B-B14F-4D97-AF65-F5344CB8AC3E}">
        <p14:creationId xmlns:p14="http://schemas.microsoft.com/office/powerpoint/2010/main" val="364923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2</a:t>
            </a:fld>
            <a:endParaRPr lang="pl-PL"/>
          </a:p>
        </p:txBody>
      </p:sp>
    </p:spTree>
    <p:extLst>
      <p:ext uri="{BB962C8B-B14F-4D97-AF65-F5344CB8AC3E}">
        <p14:creationId xmlns:p14="http://schemas.microsoft.com/office/powerpoint/2010/main" val="147147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3</a:t>
            </a:fld>
            <a:endParaRPr lang="pl-PL"/>
          </a:p>
        </p:txBody>
      </p:sp>
    </p:spTree>
    <p:extLst>
      <p:ext uri="{BB962C8B-B14F-4D97-AF65-F5344CB8AC3E}">
        <p14:creationId xmlns:p14="http://schemas.microsoft.com/office/powerpoint/2010/main" val="417680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4</a:t>
            </a:fld>
            <a:endParaRPr lang="pl-PL"/>
          </a:p>
        </p:txBody>
      </p:sp>
    </p:spTree>
    <p:extLst>
      <p:ext uri="{BB962C8B-B14F-4D97-AF65-F5344CB8AC3E}">
        <p14:creationId xmlns:p14="http://schemas.microsoft.com/office/powerpoint/2010/main" val="27230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5</a:t>
            </a:fld>
            <a:endParaRPr lang="pl-PL"/>
          </a:p>
        </p:txBody>
      </p:sp>
    </p:spTree>
    <p:extLst>
      <p:ext uri="{BB962C8B-B14F-4D97-AF65-F5344CB8AC3E}">
        <p14:creationId xmlns:p14="http://schemas.microsoft.com/office/powerpoint/2010/main" val="2562083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6</a:t>
            </a:fld>
            <a:endParaRPr lang="pl-PL"/>
          </a:p>
        </p:txBody>
      </p:sp>
    </p:spTree>
    <p:extLst>
      <p:ext uri="{BB962C8B-B14F-4D97-AF65-F5344CB8AC3E}">
        <p14:creationId xmlns:p14="http://schemas.microsoft.com/office/powerpoint/2010/main" val="211519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7</a:t>
            </a:fld>
            <a:endParaRPr lang="pl-PL"/>
          </a:p>
        </p:txBody>
      </p:sp>
    </p:spTree>
    <p:extLst>
      <p:ext uri="{BB962C8B-B14F-4D97-AF65-F5344CB8AC3E}">
        <p14:creationId xmlns:p14="http://schemas.microsoft.com/office/powerpoint/2010/main" val="634551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8</a:t>
            </a:fld>
            <a:endParaRPr lang="pl-PL"/>
          </a:p>
        </p:txBody>
      </p:sp>
    </p:spTree>
    <p:extLst>
      <p:ext uri="{BB962C8B-B14F-4D97-AF65-F5344CB8AC3E}">
        <p14:creationId xmlns:p14="http://schemas.microsoft.com/office/powerpoint/2010/main" val="65709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3CFA0038-7055-434C-B6C4-B8C69565C600}" type="slidenum">
              <a:rPr lang="pl-PL" smtClean="0"/>
              <a:t>9</a:t>
            </a:fld>
            <a:endParaRPr lang="pl-PL"/>
          </a:p>
        </p:txBody>
      </p:sp>
    </p:spTree>
    <p:extLst>
      <p:ext uri="{BB962C8B-B14F-4D97-AF65-F5344CB8AC3E}">
        <p14:creationId xmlns:p14="http://schemas.microsoft.com/office/powerpoint/2010/main" val="350567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ze zdjęciem">
    <p:spTree>
      <p:nvGrpSpPr>
        <p:cNvPr id="1" name=""/>
        <p:cNvGrpSpPr/>
        <p:nvPr/>
      </p:nvGrpSpPr>
      <p:grpSpPr>
        <a:xfrm>
          <a:off x="0" y="0"/>
          <a:ext cx="0" cy="0"/>
          <a:chOff x="0" y="0"/>
          <a:chExt cx="0" cy="0"/>
        </a:xfrm>
      </p:grpSpPr>
      <p:sp>
        <p:nvSpPr>
          <p:cNvPr id="7"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rtlCol="0"/>
          <a:lstStyle/>
          <a:p>
            <a:pPr rtl="0"/>
            <a:r>
              <a:rPr lang="pl-PL" noProof="0"/>
              <a:t>Kliknij ikonę, aby dodać obraz</a:t>
            </a:r>
          </a:p>
        </p:txBody>
      </p:sp>
      <p:sp>
        <p:nvSpPr>
          <p:cNvPr id="2" name="Prostokąt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6" name="Tytuł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rtlCol="0" anchor="t">
            <a:noAutofit/>
          </a:bodyPr>
          <a:lstStyle>
            <a:lvl1pPr>
              <a:defRPr sz="5000" b="1">
                <a:solidFill>
                  <a:schemeClr val="bg1"/>
                </a:solidFill>
                <a:latin typeface="+mj-lt"/>
              </a:defRPr>
            </a:lvl1pPr>
          </a:lstStyle>
          <a:p>
            <a:pPr rtl="0"/>
            <a:r>
              <a:rPr lang="pl-PL" noProof="0"/>
              <a:t>KLIKNIJ, ABY DODAĆ TYTUŁ</a:t>
            </a:r>
          </a:p>
        </p:txBody>
      </p:sp>
      <p:sp>
        <p:nvSpPr>
          <p:cNvPr id="13" name="Tekst — symbol zastępczy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5" name="Kształt 62" title="Dekoracyjny">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odział slajdu z obrazem">
    <p:bg>
      <p:bgPr>
        <a:solidFill>
          <a:schemeClr val="accent1"/>
        </a:solidFill>
        <a:effectLst/>
      </p:bgPr>
    </p:bg>
    <p:spTree>
      <p:nvGrpSpPr>
        <p:cNvPr id="1" name=""/>
        <p:cNvGrpSpPr/>
        <p:nvPr/>
      </p:nvGrpSpPr>
      <p:grpSpPr>
        <a:xfrm>
          <a:off x="0" y="0"/>
          <a:ext cx="0" cy="0"/>
          <a:chOff x="0" y="0"/>
          <a:chExt cx="0" cy="0"/>
        </a:xfrm>
      </p:grpSpPr>
      <p:sp>
        <p:nvSpPr>
          <p:cNvPr id="7"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pl-PL" noProof="0"/>
              <a:t>Kliknij ikonę, aby dodać obraz</a:t>
            </a:r>
          </a:p>
        </p:txBody>
      </p:sp>
      <p:sp>
        <p:nvSpPr>
          <p:cNvPr id="2" name="Prostokąt 1" title="Dekoracyjny"/>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8" name="Tytuł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rtlCol="0" anchor="t">
            <a:noAutofit/>
          </a:bodyPr>
          <a:lstStyle>
            <a:lvl1pPr>
              <a:defRPr sz="5000" b="1">
                <a:solidFill>
                  <a:schemeClr val="bg1"/>
                </a:solidFill>
                <a:latin typeface="+mj-lt"/>
              </a:defRPr>
            </a:lvl1pPr>
          </a:lstStyle>
          <a:p>
            <a:pPr rtl="0"/>
            <a:r>
              <a:rPr lang="pl-PL" noProof="0"/>
              <a:t>KLIKNIJ, ABY DODAĆ TYTUŁ</a:t>
            </a:r>
          </a:p>
        </p:txBody>
      </p:sp>
      <p:sp>
        <p:nvSpPr>
          <p:cNvPr id="9" name="Tekst — symbol zastępczy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6" name="Kształt 62" title="Dekoracyjny">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dział slajdu 2">
    <p:bg>
      <p:bgPr>
        <a:solidFill>
          <a:schemeClr val="accent1"/>
        </a:solidFill>
        <a:effectLst/>
      </p:bgPr>
    </p:bg>
    <p:spTree>
      <p:nvGrpSpPr>
        <p:cNvPr id="1" name=""/>
        <p:cNvGrpSpPr/>
        <p:nvPr/>
      </p:nvGrpSpPr>
      <p:grpSpPr>
        <a:xfrm>
          <a:off x="0" y="0"/>
          <a:ext cx="0" cy="0"/>
          <a:chOff x="0" y="0"/>
          <a:chExt cx="0" cy="0"/>
        </a:xfrm>
      </p:grpSpPr>
      <p:sp>
        <p:nvSpPr>
          <p:cNvPr id="6"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pl-PL" noProof="0"/>
              <a:t>Kliknij ikonę, aby dodać obraz</a:t>
            </a:r>
          </a:p>
        </p:txBody>
      </p:sp>
      <p:sp>
        <p:nvSpPr>
          <p:cNvPr id="2" name="Prostokąt 1" title="Dekoracyjny"/>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1" name="Tytuł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rtlCol="0" anchor="ctr">
            <a:noAutofit/>
          </a:bodyPr>
          <a:lstStyle>
            <a:lvl1pPr algn="r">
              <a:defRPr sz="5000" b="1">
                <a:solidFill>
                  <a:schemeClr val="bg1"/>
                </a:solidFill>
                <a:latin typeface="+mj-lt"/>
              </a:defRPr>
            </a:lvl1pPr>
          </a:lstStyle>
          <a:p>
            <a:pPr rtl="0"/>
            <a:r>
              <a:rPr lang="pl-PL" noProof="0"/>
              <a:t>KLIKNIJ, ABY DODAĆ TYTUŁ</a:t>
            </a:r>
          </a:p>
        </p:txBody>
      </p:sp>
      <p:sp>
        <p:nvSpPr>
          <p:cNvPr id="12" name="Tekst — symbol zastępczy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13" name="Kształt 62" title="Dekoracyjny">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Układ niestandardowy">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pl-PL" noProof="0"/>
              <a:t>Plan spotkania</a:t>
            </a:r>
          </a:p>
        </p:txBody>
      </p:sp>
      <p:sp>
        <p:nvSpPr>
          <p:cNvPr id="29" name="Obraz — symbol zastępczy 28" title="Dekoracyjny">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rtlCol="0"/>
          <a:lstStyle/>
          <a:p>
            <a:pPr rtl="0"/>
            <a:r>
              <a:rPr lang="pl-PL" noProof="0"/>
              <a:t>Kliknij ikonę, aby dodać obraz</a:t>
            </a:r>
          </a:p>
        </p:txBody>
      </p:sp>
      <p:sp>
        <p:nvSpPr>
          <p:cNvPr id="32" name="Tekst — symbol zastępczy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3" name="Tekst — symbol zastępczy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4" name="Tekst — symbol zastępczy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5" name="Tekst — symbol zastępczy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6" name="Tekst — symbol zastępczy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42" name="Kształt 62" title="Dekoracyjny">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Układ niestandardowy">
    <p:bg>
      <p:bgPr>
        <a:solidFill>
          <a:schemeClr val="bg1"/>
        </a:solidFill>
        <a:effectLst/>
      </p:bgPr>
    </p:bg>
    <p:spTree>
      <p:nvGrpSpPr>
        <p:cNvPr id="1" name=""/>
        <p:cNvGrpSpPr/>
        <p:nvPr/>
      </p:nvGrpSpPr>
      <p:grpSpPr>
        <a:xfrm>
          <a:off x="0" y="0"/>
          <a:ext cx="0" cy="0"/>
          <a:chOff x="0" y="0"/>
          <a:chExt cx="0" cy="0"/>
        </a:xfrm>
      </p:grpSpPr>
      <p:sp>
        <p:nvSpPr>
          <p:cNvPr id="29" name="Obraz — symbol zastępczy 28" title="Dekoracyjny">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rtlCol="0"/>
          <a:lstStyle/>
          <a:p>
            <a:pPr rtl="0"/>
            <a:r>
              <a:rPr lang="pl-PL" noProof="0"/>
              <a:t>Kliknij ikonę, aby dodać obraz</a:t>
            </a:r>
          </a:p>
        </p:txBody>
      </p:sp>
      <p:sp>
        <p:nvSpPr>
          <p:cNvPr id="32" name="Tekst — symbol zastępczy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rtlCol="0"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3" name="Tekst — symbol zastępczy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4" name="Tekst — symbol zastępczy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5" name="Tekst — symbol zastępczy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6" name="Tekst — symbol zastępczy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 name="Prostokąt 2" title="Dekoracyjny">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2" name="Kształt 62" title="Dekoracyjny">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13" name="Tytuł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rtl="0"/>
            <a:r>
              <a:rPr lang="pl-PL" noProof="0"/>
              <a:t>Plan spotkania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Układ niestandardowy">
    <p:bg>
      <p:bgPr>
        <a:solidFill>
          <a:schemeClr val="bg1"/>
        </a:solidFill>
        <a:effectLst/>
      </p:bgPr>
    </p:bg>
    <p:spTree>
      <p:nvGrpSpPr>
        <p:cNvPr id="1" name=""/>
        <p:cNvGrpSpPr/>
        <p:nvPr/>
      </p:nvGrpSpPr>
      <p:grpSpPr>
        <a:xfrm>
          <a:off x="0" y="0"/>
          <a:ext cx="0" cy="0"/>
          <a:chOff x="0" y="0"/>
          <a:chExt cx="0" cy="0"/>
        </a:xfrm>
      </p:grpSpPr>
      <p:sp>
        <p:nvSpPr>
          <p:cNvPr id="29" name="Obraz — symbol zastępczy 28" title="Dekoracyjny">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rtlCol="0"/>
          <a:lstStyle/>
          <a:p>
            <a:pPr rtl="0"/>
            <a:r>
              <a:rPr lang="pl-PL" noProof="0"/>
              <a:t>Kliknij ikonę, aby dodać obraz</a:t>
            </a:r>
          </a:p>
        </p:txBody>
      </p:sp>
      <p:sp>
        <p:nvSpPr>
          <p:cNvPr id="32" name="Tekst — symbol zastępczy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rtlCol="0"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3" name="Tekst — symbol zastępczy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4" name="Tekst — symbol zastępczy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5" name="Tekst — symbol zastępczy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6" name="Tekst — symbol zastępczy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 name="Prostokąt 2" title="Dekoracyjny">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2" name="Kształt 62" title="Dekoracyjny">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13" name="Tytuł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rtl="0"/>
            <a:r>
              <a:rPr lang="pl-PL" noProof="0"/>
              <a:t>Plan spotkania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Układ niestandardowy">
    <p:bg>
      <p:bgPr>
        <a:solidFill>
          <a:schemeClr val="bg1"/>
        </a:solidFill>
        <a:effectLst/>
      </p:bgPr>
    </p:bg>
    <p:spTree>
      <p:nvGrpSpPr>
        <p:cNvPr id="1" name=""/>
        <p:cNvGrpSpPr/>
        <p:nvPr/>
      </p:nvGrpSpPr>
      <p:grpSpPr>
        <a:xfrm>
          <a:off x="0" y="0"/>
          <a:ext cx="0" cy="0"/>
          <a:chOff x="0" y="0"/>
          <a:chExt cx="0" cy="0"/>
        </a:xfrm>
      </p:grpSpPr>
      <p:sp>
        <p:nvSpPr>
          <p:cNvPr id="29" name="Obraz — symbol zastępczy 28" title="Dekoracyjny">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rtlCol="0"/>
          <a:lstStyle/>
          <a:p>
            <a:pPr rtl="0"/>
            <a:r>
              <a:rPr lang="pl-PL" noProof="0"/>
              <a:t>Kliknij ikonę, aby dodać obraz</a:t>
            </a:r>
          </a:p>
        </p:txBody>
      </p:sp>
      <p:sp>
        <p:nvSpPr>
          <p:cNvPr id="3" name="Prostokąt 2" title="Dekoracyjny"/>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32" name="Tekst — symbol zastępczy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3" name="Tekst — symbol zastępczy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4" name="Tekst — symbol zastępczy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5" name="Tekst — symbol zastępczy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6" name="Tekst — symbol zastępczy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pl-PL" noProof="0"/>
              <a:t>Kliknij, aby edytować wzorzec </a:t>
            </a:r>
            <a:br>
              <a:rPr lang="pl-PL" noProof="0"/>
            </a:br>
            <a:r>
              <a:rPr lang="pl-PL" noProof="0"/>
              <a:t>style tekstu</a:t>
            </a:r>
          </a:p>
        </p:txBody>
      </p:sp>
      <p:sp>
        <p:nvSpPr>
          <p:cNvPr id="37" name="Tekst — symbol zastępczy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pl-PL" noProof="0"/>
              <a:t>1</a:t>
            </a:r>
          </a:p>
        </p:txBody>
      </p:sp>
      <p:sp>
        <p:nvSpPr>
          <p:cNvPr id="38" name="Tekst — symbol zastępczy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pl-PL" noProof="0"/>
              <a:t>2</a:t>
            </a:r>
          </a:p>
        </p:txBody>
      </p:sp>
      <p:sp>
        <p:nvSpPr>
          <p:cNvPr id="39" name="Tekst — symbol zastępczy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pl-PL" noProof="0"/>
              <a:t>3</a:t>
            </a:r>
          </a:p>
        </p:txBody>
      </p:sp>
      <p:sp>
        <p:nvSpPr>
          <p:cNvPr id="40" name="Tekst — symbol zastępczy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pl-PL" noProof="0"/>
              <a:t>4</a:t>
            </a:r>
          </a:p>
        </p:txBody>
      </p:sp>
      <p:sp>
        <p:nvSpPr>
          <p:cNvPr id="41" name="Tekst — symbol zastępczy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rtlCol="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rtl="0"/>
            <a:r>
              <a:rPr lang="pl-PL" noProof="0"/>
              <a:t>5</a:t>
            </a:r>
          </a:p>
        </p:txBody>
      </p:sp>
      <p:sp>
        <p:nvSpPr>
          <p:cNvPr id="15" name="Tytuł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pl-PL" noProof="0"/>
              <a:t>Plan spotkania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769354" y="2596916"/>
            <a:ext cx="4385841" cy="1325563"/>
          </a:xfrm>
        </p:spPr>
        <p:txBody>
          <a:bodyPr rtlCol="0" anchor="b"/>
          <a:lstStyle>
            <a:lvl1pPr algn="l">
              <a:defRPr>
                <a:latin typeface="+mj-lt"/>
              </a:defRPr>
            </a:lvl1pPr>
          </a:lstStyle>
          <a:p>
            <a:pPr rtl="0"/>
            <a:r>
              <a:rPr lang="pl-PL" noProof="0"/>
              <a:t>Kliknij, aby edytować styl wzorca tytułu</a:t>
            </a:r>
          </a:p>
        </p:txBody>
      </p:sp>
      <p:sp>
        <p:nvSpPr>
          <p:cNvPr id="5"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rtlCol="0"/>
          <a:lstStyle/>
          <a:p>
            <a:pPr rtl="0"/>
            <a:r>
              <a:rPr lang="pl-PL" noProof="0"/>
              <a:t>Kliknij ikonę, aby dodać obraz</a:t>
            </a:r>
          </a:p>
        </p:txBody>
      </p:sp>
      <p:sp>
        <p:nvSpPr>
          <p:cNvPr id="7" name="Tekst — symbol zastępczy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769353" y="4628132"/>
            <a:ext cx="4385841" cy="1325562"/>
          </a:xfrm>
        </p:spPr>
        <p:txBody>
          <a:bodyPr rtlCol="0">
            <a:noAutofit/>
          </a:bodyPr>
          <a:lstStyle>
            <a:lvl1pPr marL="0" indent="0" algn="l">
              <a:lnSpc>
                <a:spcPct val="100000"/>
              </a:lnSpc>
              <a:buNone/>
              <a:defRPr sz="1400">
                <a:latin typeface="+mn-lt"/>
                <a:cs typeface="Arial" panose="020B0604020202020204" pitchFamily="34" charset="0"/>
              </a:defRPr>
            </a:lvl1pPr>
          </a:lstStyle>
          <a:p>
            <a:pPr lvl="0" rtl="0"/>
            <a:r>
              <a:rPr lang="pl-PL" noProof="0"/>
              <a:t>Kliknij, aby edytować style wzorców tekstu</a:t>
            </a:r>
          </a:p>
        </p:txBody>
      </p:sp>
      <p:sp>
        <p:nvSpPr>
          <p:cNvPr id="8" name="Tekst — symbol zastępczy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769353" y="4165142"/>
            <a:ext cx="4385841" cy="382749"/>
          </a:xfrm>
        </p:spPr>
        <p:txBody>
          <a:bodyPr rtlCol="0" anchor="b">
            <a:normAutofit/>
          </a:bodyPr>
          <a:lstStyle>
            <a:lvl1pPr marL="0" indent="0" algn="l">
              <a:buNone/>
              <a:defRPr sz="1600" b="1">
                <a:latin typeface="+mj-lt"/>
                <a:cs typeface="Arial" panose="020B0604020202020204" pitchFamily="34" charset="0"/>
              </a:defRPr>
            </a:lvl1pPr>
          </a:lstStyle>
          <a:p>
            <a:pPr lvl="0" rtl="0"/>
            <a:r>
              <a:rPr lang="pl-PL" noProof="0"/>
              <a:t>Kliknij, aby edytować style wzorców tekstu</a:t>
            </a:r>
          </a:p>
        </p:txBody>
      </p:sp>
      <p:sp>
        <p:nvSpPr>
          <p:cNvPr id="6" name="Kształt 62" title="Dekoracyjny">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9" name="Obraz — symbol zastępczy 5" title="Dekoracyjny">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rtlCol="0">
            <a:normAutofit/>
          </a:bodyPr>
          <a:lstStyle>
            <a:lvl1pPr>
              <a:defRPr sz="800"/>
            </a:lvl1pPr>
          </a:lstStyle>
          <a:p>
            <a:pPr rtl="0"/>
            <a:r>
              <a:rPr lang="pl-PL" noProof="0"/>
              <a:t>Kliknij ikonę, aby dodać obraz</a:t>
            </a:r>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Układ niestandardowy">
    <p:spTree>
      <p:nvGrpSpPr>
        <p:cNvPr id="1" name=""/>
        <p:cNvGrpSpPr/>
        <p:nvPr/>
      </p:nvGrpSpPr>
      <p:grpSpPr>
        <a:xfrm>
          <a:off x="0" y="0"/>
          <a:ext cx="0" cy="0"/>
          <a:chOff x="0" y="0"/>
          <a:chExt cx="0" cy="0"/>
        </a:xfrm>
      </p:grpSpPr>
      <p:sp>
        <p:nvSpPr>
          <p:cNvPr id="5"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rtlCol="0"/>
          <a:lstStyle/>
          <a:p>
            <a:pPr rtl="0"/>
            <a:r>
              <a:rPr lang="pl-PL" noProof="0"/>
              <a:t>Kliknij ikonę, aby dodać obraz</a:t>
            </a:r>
          </a:p>
        </p:txBody>
      </p:sp>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571465"/>
            <a:ext cx="5257801" cy="1325563"/>
          </a:xfrm>
        </p:spPr>
        <p:txBody>
          <a:bodyPr rtlCol="0" anchor="b">
            <a:normAutofit/>
          </a:bodyPr>
          <a:lstStyle>
            <a:lvl1pPr algn="r">
              <a:defRPr sz="4000">
                <a:latin typeface="+mj-lt"/>
              </a:defRPr>
            </a:lvl1pPr>
          </a:lstStyle>
          <a:p>
            <a:pPr rtl="0"/>
            <a:r>
              <a:rPr lang="pl-PL" noProof="0"/>
              <a:t>Kliknij, aby edytować styl wzorca tytułu</a:t>
            </a:r>
          </a:p>
        </p:txBody>
      </p:sp>
      <p:sp>
        <p:nvSpPr>
          <p:cNvPr id="9" name="Tekst — symbol zastępczy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rtl="0">
              <a:buNone/>
            </a:pPr>
            <a:r>
              <a:rPr lang="pl-PL" noProof="0"/>
              <a:t>Kliknij, aby dodać tytuł w tym miejscu</a:t>
            </a:r>
          </a:p>
        </p:txBody>
      </p:sp>
      <p:sp>
        <p:nvSpPr>
          <p:cNvPr id="10" name="Tekst — symbol zastępczy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87825" y="3212363"/>
            <a:ext cx="4312353" cy="2962659"/>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1" name="Kształt 62" title="Dekoracyjny">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Układ niestandardowy">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3"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rtlCol="0"/>
          <a:lstStyle/>
          <a:p>
            <a:pPr rtl="0"/>
            <a:r>
              <a:rPr lang="pl-PL" noProof="0"/>
              <a:t>Kliknij ikonę, aby dodać obraz</a:t>
            </a:r>
          </a:p>
        </p:txBody>
      </p:sp>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6987825" y="1190909"/>
            <a:ext cx="4554008" cy="1325563"/>
          </a:xfrm>
        </p:spPr>
        <p:txBody>
          <a:bodyPr lIns="0" rtlCol="0" anchor="b">
            <a:normAutofit/>
          </a:bodyPr>
          <a:lstStyle>
            <a:lvl1pPr algn="l">
              <a:defRPr sz="4000">
                <a:latin typeface="+mj-lt"/>
              </a:defRPr>
            </a:lvl1pPr>
          </a:lstStyle>
          <a:p>
            <a:pPr rtl="0"/>
            <a:r>
              <a:rPr lang="pl-PL" noProof="0"/>
              <a:t>Kliknij, aby edytować styl wzorca tytułu</a:t>
            </a:r>
          </a:p>
        </p:txBody>
      </p:sp>
      <p:sp>
        <p:nvSpPr>
          <p:cNvPr id="9" name="Tekst — symbol zastępczy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rtl="0">
              <a:buNone/>
            </a:pPr>
            <a:r>
              <a:rPr lang="pl-PL" noProof="0"/>
              <a:t>Kliknij, aby dodać tytuł w tym miejscu</a:t>
            </a:r>
          </a:p>
        </p:txBody>
      </p:sp>
      <p:sp>
        <p:nvSpPr>
          <p:cNvPr id="10" name="Tekst — symbol zastępczy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97253" y="2920422"/>
            <a:ext cx="4544580" cy="3226378"/>
          </a:xfrm>
        </p:spPr>
        <p:txBody>
          <a:bodyPr lIns="0" tIns="72000" rtlCol="0">
            <a:normAutofit/>
          </a:bodyPr>
          <a:lstStyle>
            <a:lvl1pPr>
              <a:defRPr sz="1400"/>
            </a:lvl1pPr>
            <a:lvl2pPr>
              <a:defRPr sz="1200"/>
            </a:lvl2pPr>
            <a:lvl3pPr>
              <a:defRPr sz="1100"/>
            </a:lvl3pPr>
            <a:lvl4pPr>
              <a:defRPr sz="1050"/>
            </a:lvl4pPr>
            <a:lvl5pPr>
              <a:defRPr sz="1050"/>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Tekst — symbol zastępczy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38199" y="3606800"/>
            <a:ext cx="4927601" cy="2540000"/>
          </a:xfrm>
        </p:spPr>
        <p:txBody>
          <a:bodyPr lIns="0" tIns="72000"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Układ niestandardowy">
    <p:spTree>
      <p:nvGrpSpPr>
        <p:cNvPr id="1" name=""/>
        <p:cNvGrpSpPr/>
        <p:nvPr/>
      </p:nvGrpSpPr>
      <p:grpSpPr>
        <a:xfrm>
          <a:off x="0" y="0"/>
          <a:ext cx="0" cy="0"/>
          <a:chOff x="0" y="0"/>
          <a:chExt cx="0" cy="0"/>
        </a:xfrm>
      </p:grpSpPr>
      <p:sp>
        <p:nvSpPr>
          <p:cNvPr id="7"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rtlCol="0"/>
          <a:lstStyle/>
          <a:p>
            <a:pPr rtl="0"/>
            <a:r>
              <a:rPr lang="pl-PL" noProof="0"/>
              <a:t>Kliknij ikonę, aby dodać obraz</a:t>
            </a:r>
          </a:p>
        </p:txBody>
      </p:sp>
      <p:sp>
        <p:nvSpPr>
          <p:cNvPr id="11" name="Prostokąt 10" title="Dekoracyjny"/>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4252921" y="936980"/>
            <a:ext cx="3686159" cy="1466055"/>
          </a:xfrm>
        </p:spPr>
        <p:txBody>
          <a:bodyPr lIns="0" rtlCol="0" anchor="t">
            <a:normAutofit/>
          </a:bodyPr>
          <a:lstStyle>
            <a:lvl1pPr algn="l">
              <a:defRPr sz="4000">
                <a:solidFill>
                  <a:schemeClr val="bg1"/>
                </a:solidFill>
                <a:latin typeface="+mj-lt"/>
              </a:defRPr>
            </a:lvl1pPr>
          </a:lstStyle>
          <a:p>
            <a:pPr rtl="0"/>
            <a:r>
              <a:rPr lang="pl-PL" noProof="0"/>
              <a:t>Kliknij, aby edytować styl wzorca tytułu</a:t>
            </a:r>
          </a:p>
        </p:txBody>
      </p:sp>
      <p:sp>
        <p:nvSpPr>
          <p:cNvPr id="8" name="Tekst — symbol zastępczy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pl-PL" noProof="0"/>
              <a:t>Kliknij, aby dodać tytuł w tym miejscu</a:t>
            </a:r>
          </a:p>
        </p:txBody>
      </p:sp>
      <p:sp>
        <p:nvSpPr>
          <p:cNvPr id="4" name="Tekst — symbol zastępczy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4252921" y="2811606"/>
            <a:ext cx="3686159"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2"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rtlCol="0"/>
          <a:lstStyle/>
          <a:p>
            <a:pPr rtl="0"/>
            <a:r>
              <a:rPr lang="pl-PL" noProof="0"/>
              <a:t>Kliknij ikonę, aby dodać obraz</a:t>
            </a:r>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lajd tytułowy ze zdjęciem">
    <p:spTree>
      <p:nvGrpSpPr>
        <p:cNvPr id="1" name=""/>
        <p:cNvGrpSpPr/>
        <p:nvPr/>
      </p:nvGrpSpPr>
      <p:grpSpPr>
        <a:xfrm>
          <a:off x="0" y="0"/>
          <a:ext cx="0" cy="0"/>
          <a:chOff x="0" y="0"/>
          <a:chExt cx="0" cy="0"/>
        </a:xfrm>
      </p:grpSpPr>
      <p:sp>
        <p:nvSpPr>
          <p:cNvPr id="7"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rtlCol="0"/>
          <a:lstStyle/>
          <a:p>
            <a:pPr rtl="0"/>
            <a:r>
              <a:rPr lang="pl-PL" noProof="0"/>
              <a:t>Kliknij ikonę, aby dodać obraz</a:t>
            </a:r>
          </a:p>
        </p:txBody>
      </p:sp>
      <p:sp>
        <p:nvSpPr>
          <p:cNvPr id="6" name="Tytuł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rtlCol="0" anchor="t">
            <a:noAutofit/>
          </a:bodyPr>
          <a:lstStyle>
            <a:lvl1pPr>
              <a:defRPr sz="5000" b="1">
                <a:solidFill>
                  <a:schemeClr val="bg1"/>
                </a:solidFill>
                <a:latin typeface="+mj-lt"/>
              </a:defRPr>
            </a:lvl1pPr>
          </a:lstStyle>
          <a:p>
            <a:pPr rtl="0"/>
            <a:r>
              <a:rPr lang="pl-PL" noProof="0"/>
              <a:t>DZIĘKUJEMY</a:t>
            </a:r>
          </a:p>
        </p:txBody>
      </p:sp>
      <p:sp>
        <p:nvSpPr>
          <p:cNvPr id="13" name="Tekst — symbol zastępczy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pl-PL" noProof="0"/>
              <a:t>WWW.NAZWAWITRYNY.COM</a:t>
            </a:r>
          </a:p>
        </p:txBody>
      </p:sp>
      <p:sp>
        <p:nvSpPr>
          <p:cNvPr id="5" name="Kształt 62" title="Dekoracyjny">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Układ niestandardowy">
    <p:spTree>
      <p:nvGrpSpPr>
        <p:cNvPr id="1" name=""/>
        <p:cNvGrpSpPr/>
        <p:nvPr/>
      </p:nvGrpSpPr>
      <p:grpSpPr>
        <a:xfrm>
          <a:off x="0" y="0"/>
          <a:ext cx="0" cy="0"/>
          <a:chOff x="0" y="0"/>
          <a:chExt cx="0" cy="0"/>
        </a:xfrm>
      </p:grpSpPr>
      <p:sp>
        <p:nvSpPr>
          <p:cNvPr id="12" name="Prostokąt 11" title="Dekoracyjny">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3" name="Prostokąt 2" title="Dekoracyjny">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8" name="Tekst — symbol zastępczy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pl-PL" noProof="0"/>
              <a:t>Kliknij, aby dodać tytuł w tym miejscu</a:t>
            </a:r>
          </a:p>
        </p:txBody>
      </p:sp>
      <p:sp>
        <p:nvSpPr>
          <p:cNvPr id="9" name="Tekst — symbol zastępczy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pl-PL" noProof="0"/>
              <a:t>Kliknij, aby dodać tytuł w tym miejscu</a:t>
            </a:r>
          </a:p>
        </p:txBody>
      </p:sp>
      <p:sp>
        <p:nvSpPr>
          <p:cNvPr id="4" name="Tekst — symbol zastępczy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4333454" y="2084831"/>
            <a:ext cx="3686159"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0" name="Tekst — symbol zastępczy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8375228" y="2084831"/>
            <a:ext cx="3658010" cy="3044825"/>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1"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403410" y="1670007"/>
            <a:ext cx="3686159" cy="1466055"/>
          </a:xfrm>
        </p:spPr>
        <p:txBody>
          <a:bodyPr lIns="0" rtlCol="0" anchor="t">
            <a:normAutofit/>
          </a:bodyPr>
          <a:lstStyle>
            <a:lvl1pPr algn="l">
              <a:defRPr sz="4000">
                <a:solidFill>
                  <a:schemeClr val="tx1"/>
                </a:solidFill>
                <a:latin typeface="+mj-lt"/>
              </a:defRPr>
            </a:lvl1pPr>
          </a:lstStyle>
          <a:p>
            <a:pPr rtl="0"/>
            <a:r>
              <a:rPr lang="pl-PL" noProof="0"/>
              <a:t>Kliknij, aby edytować styl wzorca tytułu</a:t>
            </a:r>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Układ niestandardowy">
    <p:spTree>
      <p:nvGrpSpPr>
        <p:cNvPr id="1" name=""/>
        <p:cNvGrpSpPr/>
        <p:nvPr/>
      </p:nvGrpSpPr>
      <p:grpSpPr>
        <a:xfrm>
          <a:off x="0" y="0"/>
          <a:ext cx="0" cy="0"/>
          <a:chOff x="0" y="0"/>
          <a:chExt cx="0" cy="0"/>
        </a:xfrm>
      </p:grpSpPr>
      <p:sp>
        <p:nvSpPr>
          <p:cNvPr id="6" name="Obraz — symbol zastępczy 5" title="Dekoracyjny">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rtlCol="0"/>
          <a:lstStyle/>
          <a:p>
            <a:pPr rtl="0"/>
            <a:r>
              <a:rPr lang="pl-PL" noProof="0"/>
              <a:t>Kliknij ikonę, aby dodać obraz</a:t>
            </a:r>
          </a:p>
        </p:txBody>
      </p:sp>
      <p:sp>
        <p:nvSpPr>
          <p:cNvPr id="11" name="Tytuł 1" title="Dekoracyjny">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pl-PL" noProof="0"/>
          </a:p>
        </p:txBody>
      </p:sp>
      <p:sp>
        <p:nvSpPr>
          <p:cNvPr id="8" name="Tekst — symbol zastępczy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pl-PL" noProof="0"/>
              <a:t>Kliknij, aby dodać tytuł w tym miejscu</a:t>
            </a:r>
          </a:p>
        </p:txBody>
      </p:sp>
      <p:sp>
        <p:nvSpPr>
          <p:cNvPr id="9" name="Tekst — symbol zastępczy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pl-PL" noProof="0"/>
              <a:t>Kliknij, aby dodać tytuł w tym miejscu</a:t>
            </a:r>
          </a:p>
        </p:txBody>
      </p:sp>
      <p:sp>
        <p:nvSpPr>
          <p:cNvPr id="4" name="Tekst — symbol zastępczy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4568447" y="4070639"/>
            <a:ext cx="3448800"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0" name="Tekst — symbol zastępczy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8254055" y="4070639"/>
            <a:ext cx="345026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4"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4049104"/>
            <a:ext cx="3136900" cy="2168682"/>
          </a:xfrm>
        </p:spPr>
        <p:txBody>
          <a:bodyPr lIns="0" rtlCol="0" anchor="ctr">
            <a:normAutofit/>
          </a:bodyPr>
          <a:lstStyle>
            <a:lvl1pPr algn="l">
              <a:defRPr sz="4000">
                <a:solidFill>
                  <a:schemeClr val="bg1"/>
                </a:solidFill>
                <a:latin typeface="+mj-lt"/>
              </a:defRPr>
            </a:lvl1pPr>
          </a:lstStyle>
          <a:p>
            <a:pPr rtl="0"/>
            <a:r>
              <a:rPr lang="pl-PL" noProof="0"/>
              <a:t>Kliknij, aby edytować styl wzorca tytułu</a:t>
            </a:r>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Układ niestandardowy">
    <p:spTree>
      <p:nvGrpSpPr>
        <p:cNvPr id="1" name=""/>
        <p:cNvGrpSpPr/>
        <p:nvPr/>
      </p:nvGrpSpPr>
      <p:grpSpPr>
        <a:xfrm>
          <a:off x="0" y="0"/>
          <a:ext cx="0" cy="0"/>
          <a:chOff x="0" y="0"/>
          <a:chExt cx="0" cy="0"/>
        </a:xfrm>
      </p:grpSpPr>
      <p:sp>
        <p:nvSpPr>
          <p:cNvPr id="11" name="Tytuł 1" title="Dekoracyjny">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pl-PL" noProof="0"/>
          </a:p>
        </p:txBody>
      </p:sp>
      <p:sp>
        <p:nvSpPr>
          <p:cNvPr id="12" name="Tytuł 1" title="Dekoracyjny">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pl-PL" noProof="0"/>
          </a:p>
        </p:txBody>
      </p:sp>
      <p:sp>
        <p:nvSpPr>
          <p:cNvPr id="8" name="Tekst — symbol zastępczy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pl-PL" noProof="0"/>
              <a:t>Kliknij, aby dodać tytuł w tym miejscu</a:t>
            </a:r>
          </a:p>
        </p:txBody>
      </p:sp>
      <p:sp>
        <p:nvSpPr>
          <p:cNvPr id="9" name="Tekst — symbol zastępczy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pl-PL" noProof="0"/>
              <a:t>Kliknij, aby dodać tytuł w tym miejscu</a:t>
            </a:r>
          </a:p>
        </p:txBody>
      </p:sp>
      <p:sp>
        <p:nvSpPr>
          <p:cNvPr id="4" name="Tekst — symbol zastępczy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77607" y="3366301"/>
            <a:ext cx="434078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0" name="Tekst — symbol zastępczy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72685" y="3366301"/>
            <a:ext cx="4342629"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4"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2528215" y="358610"/>
            <a:ext cx="7135570" cy="822240"/>
          </a:xfrm>
        </p:spPr>
        <p:txBody>
          <a:bodyPr lIns="0" rtlCol="0" anchor="t">
            <a:normAutofit/>
          </a:bodyPr>
          <a:lstStyle>
            <a:lvl1pPr algn="ctr">
              <a:defRPr sz="4000">
                <a:solidFill>
                  <a:schemeClr val="tx1"/>
                </a:solidFill>
                <a:latin typeface="+mj-lt"/>
              </a:defRPr>
            </a:lvl1pPr>
          </a:lstStyle>
          <a:p>
            <a:pPr rtl="0"/>
            <a:r>
              <a:rPr lang="pl-PL" noProof="0"/>
              <a:t>Kliknij, aby edytować styl wzorca tytułu</a:t>
            </a:r>
          </a:p>
        </p:txBody>
      </p:sp>
      <p:sp>
        <p:nvSpPr>
          <p:cNvPr id="15"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Układ niestandardowy">
    <p:spTree>
      <p:nvGrpSpPr>
        <p:cNvPr id="1" name=""/>
        <p:cNvGrpSpPr/>
        <p:nvPr/>
      </p:nvGrpSpPr>
      <p:grpSpPr>
        <a:xfrm>
          <a:off x="0" y="0"/>
          <a:ext cx="0" cy="0"/>
          <a:chOff x="0" y="0"/>
          <a:chExt cx="0" cy="0"/>
        </a:xfrm>
      </p:grpSpPr>
      <p:sp>
        <p:nvSpPr>
          <p:cNvPr id="11" name="Tytuł 1" title="Dekoracyjny">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pl-PL" noProof="0"/>
          </a:p>
        </p:txBody>
      </p:sp>
      <p:sp>
        <p:nvSpPr>
          <p:cNvPr id="12" name="Tytuł 1" title="Dekoracyjny">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pl-PL" noProof="0"/>
          </a:p>
        </p:txBody>
      </p:sp>
      <p:sp>
        <p:nvSpPr>
          <p:cNvPr id="8" name="Tekst — symbol zastępczy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rtlCol="0" anchor="b">
            <a:normAutofit/>
          </a:bodyPr>
          <a:lstStyle>
            <a:lvl1pPr marL="0" indent="0">
              <a:buNone/>
              <a:defRPr sz="1600" b="1">
                <a:solidFill>
                  <a:schemeClr val="bg1"/>
                </a:solidFill>
                <a:latin typeface="+mj-lt"/>
                <a:cs typeface="Arial" panose="020B0604020202020204" pitchFamily="34" charset="0"/>
              </a:defRPr>
            </a:lvl1pPr>
          </a:lstStyle>
          <a:p>
            <a:pPr lvl="0" rtl="0"/>
            <a:r>
              <a:rPr lang="pl-PL" noProof="0"/>
              <a:t>Kliknij, aby dodać tytuł w tym miejscu</a:t>
            </a:r>
          </a:p>
        </p:txBody>
      </p:sp>
      <p:sp>
        <p:nvSpPr>
          <p:cNvPr id="9" name="Tekst — symbol zastępczy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rtl="0"/>
            <a:r>
              <a:rPr lang="pl-PL" noProof="0"/>
              <a:t>Kliknij, aby dodać tytuł w tym miejscu</a:t>
            </a:r>
          </a:p>
        </p:txBody>
      </p:sp>
      <p:sp>
        <p:nvSpPr>
          <p:cNvPr id="4" name="Tekst — symbol zastępczy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877607" y="3366301"/>
            <a:ext cx="4340785"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0" name="Tekst — symbol zastępczy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6972685" y="3366301"/>
            <a:ext cx="4342629" cy="2253961"/>
          </a:xfrm>
        </p:spPr>
        <p:txBody>
          <a:bodyPr lIns="0" tIns="72000" rtlCol="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14"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2528215" y="358610"/>
            <a:ext cx="7135570" cy="822240"/>
          </a:xfrm>
        </p:spPr>
        <p:txBody>
          <a:bodyPr lIns="0" rtlCol="0" anchor="t">
            <a:normAutofit/>
          </a:bodyPr>
          <a:lstStyle>
            <a:lvl1pPr algn="ctr">
              <a:defRPr sz="4000">
                <a:solidFill>
                  <a:schemeClr val="tx1"/>
                </a:solidFill>
                <a:latin typeface="+mj-lt"/>
              </a:defRPr>
            </a:lvl1pPr>
          </a:lstStyle>
          <a:p>
            <a:pPr rtl="0"/>
            <a:r>
              <a:rPr lang="pl-PL" noProof="0"/>
              <a:t>Kliknij, aby edytować styl wzorca tytułu</a:t>
            </a:r>
          </a:p>
        </p:txBody>
      </p:sp>
      <p:sp>
        <p:nvSpPr>
          <p:cNvPr id="15"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844948" y="1193765"/>
            <a:ext cx="4385841" cy="1325563"/>
          </a:xfrm>
        </p:spPr>
        <p:txBody>
          <a:bodyPr rtlCol="0" anchor="b">
            <a:normAutofit/>
          </a:bodyPr>
          <a:lstStyle>
            <a:lvl1pPr algn="r">
              <a:defRPr sz="4000">
                <a:latin typeface="+mj-lt"/>
              </a:defRPr>
            </a:lvl1pPr>
          </a:lstStyle>
          <a:p>
            <a:pPr rtl="0"/>
            <a:r>
              <a:rPr lang="pl-PL" noProof="0"/>
              <a:t>Kliknij, aby edytować styl wzorca tytułu</a:t>
            </a:r>
          </a:p>
        </p:txBody>
      </p:sp>
      <p:sp>
        <p:nvSpPr>
          <p:cNvPr id="5"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rtlCol="0"/>
          <a:lstStyle/>
          <a:p>
            <a:pPr rtl="0"/>
            <a:r>
              <a:rPr lang="pl-PL" noProof="0"/>
              <a:t>Kliknij ikonę, aby dodać obraz</a:t>
            </a:r>
          </a:p>
        </p:txBody>
      </p:sp>
      <p:sp>
        <p:nvSpPr>
          <p:cNvPr id="7" name="Tekst — symbol zastępczy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6182016" y="1598619"/>
            <a:ext cx="4869806" cy="189643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pl-PL" noProof="0"/>
              <a:t>Kliknij, aby edytować style wzorców tekstu</a:t>
            </a:r>
          </a:p>
        </p:txBody>
      </p:sp>
      <p:sp>
        <p:nvSpPr>
          <p:cNvPr id="8" name="Tekst — symbol zastępczy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rtlCol="0" anchor="b">
            <a:noAutofit/>
          </a:bodyPr>
          <a:lstStyle>
            <a:lvl1pPr marL="0" indent="0">
              <a:buNone/>
              <a:defRPr sz="1600" b="1">
                <a:latin typeface="+mj-lt"/>
                <a:cs typeface="Arial" panose="020B0604020202020204" pitchFamily="34" charset="0"/>
              </a:defRPr>
            </a:lvl1pPr>
          </a:lstStyle>
          <a:p>
            <a:pPr lvl="0" rtl="0"/>
            <a:r>
              <a:rPr lang="pl-PL" noProof="0"/>
              <a:t>Kliknij, aby dodać tytuł w tym miejscu</a:t>
            </a:r>
          </a:p>
        </p:txBody>
      </p:sp>
      <p:sp>
        <p:nvSpPr>
          <p:cNvPr id="6" name="Tekst — symbol zastępczy 6">
            <a:extLst>
              <a:ext uri="{FF2B5EF4-FFF2-40B4-BE49-F238E27FC236}">
                <a16:creationId xmlns:a16="http://schemas.microsoft.com/office/drawing/2014/main" id="{B2C5FA2F-DD81-4A72-AB26-A4C663724F42}"/>
              </a:ext>
            </a:extLst>
          </p:cNvPr>
          <p:cNvSpPr>
            <a:spLocks noGrp="1"/>
          </p:cNvSpPr>
          <p:nvPr>
            <p:ph type="body" sz="quarter" idx="13" hasCustomPrompt="1"/>
          </p:nvPr>
        </p:nvSpPr>
        <p:spPr>
          <a:xfrm>
            <a:off x="6182018" y="4093464"/>
            <a:ext cx="4869806" cy="189643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pl-PL" noProof="0"/>
              <a:t>Kliknij, aby edytować style wzorców tekstu</a:t>
            </a:r>
          </a:p>
        </p:txBody>
      </p:sp>
      <p:sp>
        <p:nvSpPr>
          <p:cNvPr id="9" name="Tekst — symbol zastępczy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rtlCol="0" anchor="b">
            <a:noAutofit/>
          </a:bodyPr>
          <a:lstStyle>
            <a:lvl1pPr marL="0" indent="0">
              <a:buNone/>
              <a:defRPr sz="1600" b="1">
                <a:latin typeface="+mj-lt"/>
                <a:cs typeface="Arial" panose="020B0604020202020204" pitchFamily="34" charset="0"/>
              </a:defRPr>
            </a:lvl1pPr>
          </a:lstStyle>
          <a:p>
            <a:pPr lvl="0" rtl="0"/>
            <a:r>
              <a:rPr lang="pl-PL" noProof="0"/>
              <a:t>Kliknij, aby dodać tytuł w tym miejscu</a:t>
            </a:r>
          </a:p>
        </p:txBody>
      </p:sp>
      <p:sp>
        <p:nvSpPr>
          <p:cNvPr id="10" name="Kształt 62" title="Dekoracyjny">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Układ niestandardowy">
    <p:spTree>
      <p:nvGrpSpPr>
        <p:cNvPr id="1" name=""/>
        <p:cNvGrpSpPr/>
        <p:nvPr/>
      </p:nvGrpSpPr>
      <p:grpSpPr>
        <a:xfrm>
          <a:off x="0" y="0"/>
          <a:ext cx="0" cy="0"/>
          <a:chOff x="0" y="0"/>
          <a:chExt cx="0" cy="0"/>
        </a:xfrm>
      </p:grpSpPr>
      <p:sp>
        <p:nvSpPr>
          <p:cNvPr id="5" name="Obraz — symbol zastępczy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rtlCol="0"/>
          <a:lstStyle/>
          <a:p>
            <a:pPr rtl="0"/>
            <a:r>
              <a:rPr lang="pl-PL" noProof="0"/>
              <a:t>Kliknij ikonę, aby dodać obraz</a:t>
            </a:r>
          </a:p>
        </p:txBody>
      </p:sp>
      <p:sp>
        <p:nvSpPr>
          <p:cNvPr id="7" name="Tekst — symbol zastępczy 6" title="Dekoracyjny">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3657597" y="836271"/>
            <a:ext cx="4262400" cy="5185458"/>
          </a:xfrm>
          <a:solidFill>
            <a:schemeClr val="accent1"/>
          </a:solidFill>
        </p:spPr>
        <p:txBody>
          <a:bodyPr lIns="252000" tIns="144000" rIns="14400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pl-PL" noProof="0"/>
              <a:t>Kliknij, aby edytować style wzorców tekstu</a:t>
            </a:r>
          </a:p>
        </p:txBody>
      </p:sp>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rtlCol="0" anchor="t"/>
          <a:lstStyle>
            <a:lvl1pPr algn="l">
              <a:defRPr>
                <a:latin typeface="+mj-lt"/>
              </a:defRPr>
            </a:lvl1pPr>
          </a:lstStyle>
          <a:p>
            <a:pPr rtl="0"/>
            <a:r>
              <a:rPr lang="pl-PL" noProof="0"/>
              <a:t>Kliknij, aby </a:t>
            </a:r>
            <a:br>
              <a:rPr lang="pl-PL" noProof="0"/>
            </a:br>
            <a:r>
              <a:rPr lang="pl-PL" noProof="0"/>
              <a:t>Dodaj tytuł</a:t>
            </a:r>
          </a:p>
        </p:txBody>
      </p:sp>
      <p:sp>
        <p:nvSpPr>
          <p:cNvPr id="9" name="Kształt 62" title="Dekoracyjny">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Układ niestandardowy">
    <p:spTree>
      <p:nvGrpSpPr>
        <p:cNvPr id="1" name=""/>
        <p:cNvGrpSpPr/>
        <p:nvPr/>
      </p:nvGrpSpPr>
      <p:grpSpPr>
        <a:xfrm>
          <a:off x="0" y="0"/>
          <a:ext cx="0" cy="0"/>
          <a:chOff x="0" y="0"/>
          <a:chExt cx="0" cy="0"/>
        </a:xfrm>
      </p:grpSpPr>
      <p:sp>
        <p:nvSpPr>
          <p:cNvPr id="7" name="Tekst — symbol zastępczy 6" title="Dekoracyjny">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0" y="3206186"/>
            <a:ext cx="12192000" cy="3651813"/>
          </a:xfrm>
          <a:solidFill>
            <a:schemeClr val="accent2"/>
          </a:solidFill>
        </p:spPr>
        <p:txBody>
          <a:bodyPr lIns="5400000" tIns="216000" rIns="180000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pl-PL" noProof="0"/>
              <a:t>Kliknij, aby edytować style wzorców tekstu</a:t>
            </a:r>
          </a:p>
        </p:txBody>
      </p:sp>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rtlCol="0" anchor="b"/>
          <a:lstStyle>
            <a:lvl1pPr algn="l">
              <a:defRPr>
                <a:latin typeface="+mj-lt"/>
              </a:defRPr>
            </a:lvl1pPr>
          </a:lstStyle>
          <a:p>
            <a:pPr rtl="0"/>
            <a:r>
              <a:rPr lang="pl-PL" noProof="0"/>
              <a:t>Kliknij, aby dodać tytuł</a:t>
            </a:r>
          </a:p>
        </p:txBody>
      </p:sp>
      <p:sp>
        <p:nvSpPr>
          <p:cNvPr id="5"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rtlCol="0"/>
          <a:lstStyle/>
          <a:p>
            <a:pPr rtl="0"/>
            <a:r>
              <a:rPr lang="pl-PL" noProof="0"/>
              <a:t>Kliknij ikonę, aby dodać obraz</a:t>
            </a:r>
          </a:p>
        </p:txBody>
      </p:sp>
      <p:sp>
        <p:nvSpPr>
          <p:cNvPr id="6"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rtlCol="0"/>
          <a:lstStyle/>
          <a:p>
            <a:pPr rtl="0"/>
            <a:r>
              <a:rPr lang="pl-PL" noProof="0"/>
              <a:t>Kliknij ikonę, aby dodać obraz</a:t>
            </a:r>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Układ niestandardowy">
    <p:spTree>
      <p:nvGrpSpPr>
        <p:cNvPr id="1" name=""/>
        <p:cNvGrpSpPr/>
        <p:nvPr/>
      </p:nvGrpSpPr>
      <p:grpSpPr>
        <a:xfrm>
          <a:off x="0" y="0"/>
          <a:ext cx="0" cy="0"/>
          <a:chOff x="0" y="0"/>
          <a:chExt cx="0" cy="0"/>
        </a:xfrm>
      </p:grpSpPr>
      <p:sp>
        <p:nvSpPr>
          <p:cNvPr id="7" name="Tekst — symbol zastępczy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838199" y="4586456"/>
            <a:ext cx="10349090" cy="1577281"/>
          </a:xfrm>
          <a:noFill/>
          <a:ln>
            <a:noFill/>
          </a:ln>
        </p:spPr>
        <p:txBody>
          <a:bodyPr lIns="0" tIns="216000" rIns="0" rtlCol="0">
            <a:noAutofit/>
          </a:bodyPr>
          <a:lstStyle>
            <a:lvl1pPr marL="0" indent="0" algn="ctr">
              <a:lnSpc>
                <a:spcPct val="100000"/>
              </a:lnSpc>
              <a:buNone/>
              <a:defRPr sz="1400">
                <a:latin typeface="+mn-lt"/>
                <a:cs typeface="Arial" panose="020B0604020202020204" pitchFamily="34" charset="0"/>
              </a:defRPr>
            </a:lvl1pPr>
          </a:lstStyle>
          <a:p>
            <a:pPr lvl="0" rtl="0"/>
            <a:r>
              <a:rPr lang="pl-PL" noProof="0"/>
              <a:t>Kliknij, aby edytować style wzorców tekstu</a:t>
            </a:r>
          </a:p>
        </p:txBody>
      </p:sp>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rtlCol="0" anchor="b"/>
          <a:lstStyle>
            <a:lvl1pPr algn="ctr">
              <a:defRPr>
                <a:latin typeface="+mj-lt"/>
              </a:defRPr>
            </a:lvl1pPr>
          </a:lstStyle>
          <a:p>
            <a:pPr rtl="0"/>
            <a:r>
              <a:rPr lang="pl-PL" noProof="0"/>
              <a:t>Kliknij, aby dodać tytuł</a:t>
            </a:r>
          </a:p>
        </p:txBody>
      </p:sp>
      <p:sp>
        <p:nvSpPr>
          <p:cNvPr id="5"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rtlCol="0"/>
          <a:lstStyle/>
          <a:p>
            <a:pPr rtl="0"/>
            <a:r>
              <a:rPr lang="pl-PL" noProof="0"/>
              <a:t>Kliknij ikonę, aby dodać obraz</a:t>
            </a:r>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Układ niestandardowy">
    <p:spTree>
      <p:nvGrpSpPr>
        <p:cNvPr id="1" name=""/>
        <p:cNvGrpSpPr/>
        <p:nvPr/>
      </p:nvGrpSpPr>
      <p:grpSpPr>
        <a:xfrm>
          <a:off x="0" y="0"/>
          <a:ext cx="0" cy="0"/>
          <a:chOff x="0" y="0"/>
          <a:chExt cx="0" cy="0"/>
        </a:xfrm>
      </p:grpSpPr>
      <p:sp>
        <p:nvSpPr>
          <p:cNvPr id="3" name="Prostokąt 2" title="Dekoracyjny">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rtl="0">
              <a:lnSpc>
                <a:spcPct val="100000"/>
              </a:lnSpc>
              <a:spcBef>
                <a:spcPts val="1000"/>
              </a:spcBef>
              <a:buFont typeface="Arial" panose="020B0604020202020204" pitchFamily="34" charset="0"/>
              <a:buNone/>
            </a:pPr>
            <a:endParaRPr lang="pl-PL" sz="1400" b="0" i="0" noProof="0">
              <a:solidFill>
                <a:schemeClr val="tx2"/>
              </a:solidFill>
              <a:latin typeface="Arial" panose="020B0604020202020204" pitchFamily="34" charset="0"/>
              <a:cs typeface="Arial" panose="020B0604020202020204" pitchFamily="34" charset="0"/>
            </a:endParaRPr>
          </a:p>
        </p:txBody>
      </p:sp>
      <p:sp>
        <p:nvSpPr>
          <p:cNvPr id="5"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rtlCol="0"/>
          <a:lstStyle/>
          <a:p>
            <a:pPr rtl="0"/>
            <a:r>
              <a:rPr lang="pl-PL" noProof="0"/>
              <a:t>Kliknij ikonę, aby dodać obraz</a:t>
            </a:r>
          </a:p>
        </p:txBody>
      </p:sp>
      <p:sp>
        <p:nvSpPr>
          <p:cNvPr id="2" name="Tytuł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rtlCol="0" anchor="t"/>
          <a:lstStyle>
            <a:lvl1pPr algn="l">
              <a:defRPr>
                <a:solidFill>
                  <a:schemeClr val="bg1"/>
                </a:solidFill>
                <a:latin typeface="+mj-lt"/>
              </a:defRPr>
            </a:lvl1pPr>
          </a:lstStyle>
          <a:p>
            <a:pPr rtl="0"/>
            <a:r>
              <a:rPr lang="pl-PL" noProof="0"/>
              <a:t>Kliknij, aby </a:t>
            </a:r>
            <a:br>
              <a:rPr lang="pl-PL" noProof="0"/>
            </a:br>
            <a:r>
              <a:rPr lang="pl-PL" noProof="0"/>
              <a:t>Dodaj tytuł</a:t>
            </a:r>
          </a:p>
        </p:txBody>
      </p:sp>
      <p:sp>
        <p:nvSpPr>
          <p:cNvPr id="8" name="Tekst — symbol zastępczy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rtlCol="0" anchor="t">
            <a:normAutofit/>
          </a:bodyPr>
          <a:lstStyle>
            <a:lvl1pPr marL="0" indent="0">
              <a:buNone/>
              <a:defRPr sz="1600" b="1">
                <a:solidFill>
                  <a:schemeClr val="tx1"/>
                </a:solidFill>
                <a:latin typeface="+mj-lt"/>
                <a:cs typeface="Arial" panose="020B0604020202020204" pitchFamily="34" charset="0"/>
              </a:defRPr>
            </a:lvl1pPr>
          </a:lstStyle>
          <a:p>
            <a:pPr lvl="0" rtl="0"/>
            <a:r>
              <a:rPr lang="pl-PL" noProof="0"/>
              <a:t>Kliknij, aby dodać tytuł w tym miejscu</a:t>
            </a:r>
          </a:p>
        </p:txBody>
      </p:sp>
      <p:sp>
        <p:nvSpPr>
          <p:cNvPr id="9" name="Tekst — symbol zastępczy 3">
            <a:extLst>
              <a:ext uri="{FF2B5EF4-FFF2-40B4-BE49-F238E27FC236}">
                <a16:creationId xmlns:a16="http://schemas.microsoft.com/office/drawing/2014/main" id="{0E3F0CD0-D764-45BB-9798-E9046593B3AC}"/>
              </a:ext>
            </a:extLst>
          </p:cNvPr>
          <p:cNvSpPr>
            <a:spLocks noGrp="1"/>
          </p:cNvSpPr>
          <p:nvPr>
            <p:ph type="body" sz="quarter" idx="15" hasCustomPrompt="1"/>
          </p:nvPr>
        </p:nvSpPr>
        <p:spPr>
          <a:xfrm>
            <a:off x="5359078" y="1588155"/>
            <a:ext cx="6121722" cy="1397178"/>
          </a:xfrm>
        </p:spPr>
        <p:txBody>
          <a:bodyPr lIns="0" tIns="0" rtlCol="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rtl="0"/>
            <a:r>
              <a:rPr lang="pl-PL" noProof="0"/>
              <a:t>Kliknij, aby edytować style wzorców tekstu</a:t>
            </a:r>
          </a:p>
        </p:txBody>
      </p:sp>
      <p:sp>
        <p:nvSpPr>
          <p:cNvPr id="10" name="Tekst — symbol zastępczy 3">
            <a:extLst>
              <a:ext uri="{FF2B5EF4-FFF2-40B4-BE49-F238E27FC236}">
                <a16:creationId xmlns:a16="http://schemas.microsoft.com/office/drawing/2014/main" id="{0E3F0CD0-D764-45BB-9798-E9046593B3AC}"/>
              </a:ext>
            </a:extLst>
          </p:cNvPr>
          <p:cNvSpPr>
            <a:spLocks noGrp="1"/>
          </p:cNvSpPr>
          <p:nvPr>
            <p:ph type="body" sz="quarter" idx="16" hasCustomPrompt="1"/>
          </p:nvPr>
        </p:nvSpPr>
        <p:spPr>
          <a:xfrm>
            <a:off x="838200" y="3737092"/>
            <a:ext cx="3085618" cy="2663707"/>
          </a:xfrm>
        </p:spPr>
        <p:txBody>
          <a:bodyPr lIns="0" tIns="0" rtlCol="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rtl="0"/>
            <a:r>
              <a:rPr lang="pl-PL" noProof="0"/>
              <a:t>Kliknij, aby edytować style wzorców tekstu</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Układ niestandardowy">
    <p:spTree>
      <p:nvGrpSpPr>
        <p:cNvPr id="1" name=""/>
        <p:cNvGrpSpPr/>
        <p:nvPr/>
      </p:nvGrpSpPr>
      <p:grpSpPr>
        <a:xfrm>
          <a:off x="0" y="0"/>
          <a:ext cx="0" cy="0"/>
          <a:chOff x="0" y="0"/>
          <a:chExt cx="0" cy="0"/>
        </a:xfrm>
      </p:grpSpPr>
      <p:sp>
        <p:nvSpPr>
          <p:cNvPr id="5" name="Obraz — symbol zastępczy 4" title="Dekoracyjny">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rtlCol="0"/>
          <a:lstStyle/>
          <a:p>
            <a:pPr rtl="0"/>
            <a:r>
              <a:rPr lang="pl-PL" noProof="0"/>
              <a:t>Kliknij ikonę, aby dodać obraz</a:t>
            </a:r>
          </a:p>
        </p:txBody>
      </p:sp>
      <p:sp>
        <p:nvSpPr>
          <p:cNvPr id="2" name="Tytuł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rtlCol="0">
            <a:normAutofit/>
          </a:bodyPr>
          <a:lstStyle>
            <a:lvl1pPr algn="ctr">
              <a:defRPr sz="4000">
                <a:solidFill>
                  <a:schemeClr val="bg1"/>
                </a:solidFill>
                <a:latin typeface="+mj-lt"/>
              </a:defRPr>
            </a:lvl1pPr>
          </a:lstStyle>
          <a:p>
            <a:pPr rtl="0"/>
            <a:r>
              <a:rPr lang="pl-PL" noProof="0"/>
              <a:t>Kliknij, aby edytować </a:t>
            </a:r>
            <a:br>
              <a:rPr lang="pl-PL" noProof="0"/>
            </a:br>
            <a:r>
              <a:rPr lang="pl-PL" noProof="0"/>
              <a:t>Styl wzorca tytułu</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ajd tytułowy ze zdjęciem">
    <p:bg>
      <p:bgPr>
        <a:solidFill>
          <a:schemeClr val="accent1"/>
        </a:solidFill>
        <a:effectLst/>
      </p:bgPr>
    </p:bg>
    <p:spTree>
      <p:nvGrpSpPr>
        <p:cNvPr id="1" name=""/>
        <p:cNvGrpSpPr/>
        <p:nvPr/>
      </p:nvGrpSpPr>
      <p:grpSpPr>
        <a:xfrm>
          <a:off x="0" y="0"/>
          <a:ext cx="0" cy="0"/>
          <a:chOff x="0" y="0"/>
          <a:chExt cx="0" cy="0"/>
        </a:xfrm>
      </p:grpSpPr>
      <p:sp>
        <p:nvSpPr>
          <p:cNvPr id="7"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rtlCol="0"/>
          <a:lstStyle/>
          <a:p>
            <a:pPr rtl="0"/>
            <a:r>
              <a:rPr lang="pl-PL" noProof="0"/>
              <a:t>Kliknij ikonę, aby dodać obraz</a:t>
            </a:r>
          </a:p>
        </p:txBody>
      </p:sp>
      <p:sp>
        <p:nvSpPr>
          <p:cNvPr id="9" name="Prostokąt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8" name="Prostokąt 7" title="Dekoracyjny"/>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6" name="Tytuł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rtlCol="0" anchor="b">
            <a:noAutofit/>
          </a:bodyPr>
          <a:lstStyle>
            <a:lvl1pPr algn="l">
              <a:defRPr sz="5000" b="1">
                <a:solidFill>
                  <a:schemeClr val="bg1"/>
                </a:solidFill>
                <a:latin typeface="+mj-lt"/>
              </a:defRPr>
            </a:lvl1pPr>
          </a:lstStyle>
          <a:p>
            <a:pPr rtl="0"/>
            <a:r>
              <a:rPr lang="pl-PL" noProof="0"/>
              <a:t>KLIKNIJ, ABY DODAĆ TYTUŁ</a:t>
            </a:r>
          </a:p>
        </p:txBody>
      </p:sp>
      <p:sp>
        <p:nvSpPr>
          <p:cNvPr id="10" name="Tekst — symbol zastępczy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rtlCol="0">
            <a:normAutofit/>
          </a:bodyPr>
          <a:lstStyle>
            <a:lvl1pPr marL="0" indent="0" algn="l">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11" name="Kształt 62" title="Dekoracyjny">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rtlCol="0" anchor="ctr"/>
          <a:lstStyle/>
          <a:p>
            <a:pPr algn="l"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Układ niestandardowy">
    <p:spTree>
      <p:nvGrpSpPr>
        <p:cNvPr id="1" name=""/>
        <p:cNvGrpSpPr/>
        <p:nvPr/>
      </p:nvGrpSpPr>
      <p:grpSpPr>
        <a:xfrm>
          <a:off x="0" y="0"/>
          <a:ext cx="0" cy="0"/>
          <a:chOff x="0" y="0"/>
          <a:chExt cx="0" cy="0"/>
        </a:xfrm>
      </p:grpSpPr>
      <p:sp>
        <p:nvSpPr>
          <p:cNvPr id="5" name="Obraz — symbol zastępczy 4" title="Dekoracyjny">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rtlCol="0"/>
          <a:lstStyle/>
          <a:p>
            <a:pPr rtl="0"/>
            <a:r>
              <a:rPr lang="pl-PL" noProof="0"/>
              <a:t>Kliknij ikonę, aby dodać obraz</a:t>
            </a:r>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Układ niestandardowy">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rtlCol="0"/>
          <a:lstStyle/>
          <a:p>
            <a:pPr rtl="0"/>
            <a:r>
              <a:rPr lang="pl-PL" noProof="0"/>
              <a:t>Kliknij ikonę, aby dodać obraz</a:t>
            </a:r>
          </a:p>
        </p:txBody>
      </p:sp>
      <p:sp>
        <p:nvSpPr>
          <p:cNvPr id="5" name="Tekst — symbol zastępczy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887474" y="3665204"/>
            <a:ext cx="7304526" cy="2196780"/>
          </a:xfrm>
          <a:solidFill>
            <a:schemeClr val="accent1"/>
          </a:solidFill>
        </p:spPr>
        <p:txBody>
          <a:bodyPr lIns="274320" tIns="182880" rIns="182880" bIns="182880" rtlCol="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rtl="0"/>
            <a:r>
              <a:rPr lang="pl-PL" noProof="0"/>
              <a:t>Kliknij, aby edytować style wzorców tekstu</a:t>
            </a:r>
          </a:p>
        </p:txBody>
      </p:sp>
      <p:sp>
        <p:nvSpPr>
          <p:cNvPr id="6" name="Kształt 62" title="Dekoracyjny">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Układ niestandardowy">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rtlCol="0"/>
          <a:lstStyle/>
          <a:p>
            <a:pPr rtl="0"/>
            <a:r>
              <a:rPr lang="pl-PL" noProof="0"/>
              <a:t>Kliknij ikonę, aby dodać obraz</a:t>
            </a:r>
          </a:p>
        </p:txBody>
      </p:sp>
      <p:sp>
        <p:nvSpPr>
          <p:cNvPr id="3" name="Tekst — symbol zastępczy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887474" y="3665204"/>
            <a:ext cx="7304526" cy="2196780"/>
          </a:xfrm>
          <a:solidFill>
            <a:schemeClr val="accent2"/>
          </a:solidFill>
        </p:spPr>
        <p:txBody>
          <a:bodyPr lIns="274320" tIns="182880" rIns="182880" bIns="182880" rtlCol="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rtl="0"/>
            <a:r>
              <a:rPr lang="pl-PL" noProof="0"/>
              <a:t>Kliknij, aby edytować style wzorców tekstu</a:t>
            </a:r>
          </a:p>
        </p:txBody>
      </p:sp>
      <p:sp>
        <p:nvSpPr>
          <p:cNvPr id="5" name="Kształt 62" title="Dekoracyjny">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Układ niestandardowy">
    <p:bg>
      <p:bgPr>
        <a:solidFill>
          <a:schemeClr val="accent1"/>
        </a:solidFill>
        <a:effectLst/>
      </p:bgPr>
    </p:bg>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rtlCol="0"/>
          <a:lstStyle/>
          <a:p>
            <a:pPr rtl="0"/>
            <a:r>
              <a:rPr lang="pl-PL" noProof="0"/>
              <a:t>Kliknij ikonę, aby dodać obraz</a:t>
            </a:r>
          </a:p>
        </p:txBody>
      </p:sp>
      <p:sp>
        <p:nvSpPr>
          <p:cNvPr id="3" name="Tytuł 4">
            <a:extLst>
              <a:ext uri="{FF2B5EF4-FFF2-40B4-BE49-F238E27FC236}">
                <a16:creationId xmlns:a16="http://schemas.microsoft.com/office/drawing/2014/main" id="{8DF09845-7890-4D10-A53B-2A4D05316878}"/>
              </a:ext>
            </a:extLst>
          </p:cNvPr>
          <p:cNvSpPr>
            <a:spLocks noGrp="1"/>
          </p:cNvSpPr>
          <p:nvPr>
            <p:ph type="title" hasCustomPrompt="1"/>
          </p:nvPr>
        </p:nvSpPr>
        <p:spPr>
          <a:xfrm>
            <a:off x="853440" y="5688402"/>
            <a:ext cx="8717280" cy="823070"/>
          </a:xfrm>
          <a:noFill/>
        </p:spPr>
        <p:txBody>
          <a:bodyPr lIns="0" rtlCol="0"/>
          <a:lstStyle>
            <a:lvl1pPr>
              <a:defRPr>
                <a:solidFill>
                  <a:schemeClr val="bg1"/>
                </a:solidFill>
              </a:defRPr>
            </a:lvl1pPr>
          </a:lstStyle>
          <a:p>
            <a:pPr rtl="0"/>
            <a:r>
              <a:rPr lang="pl-PL" noProof="0"/>
              <a:t>Kliknij, aby edytować styl wzorca tytułu</a:t>
            </a:r>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Układ niestandardowy">
    <p:bg>
      <p:bgPr>
        <a:solidFill>
          <a:schemeClr val="accent1"/>
        </a:solidFill>
        <a:effectLst/>
      </p:bgPr>
    </p:bg>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pl-PL" noProof="0"/>
              <a:t>Kliknij ikonę, aby dodać obraz</a:t>
            </a:r>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Układ niestandardowy">
    <p:bg>
      <p:bgPr>
        <a:solidFill>
          <a:schemeClr val="accent2"/>
        </a:solidFill>
        <a:effectLst/>
      </p:bgPr>
    </p:bg>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rtlCol="0"/>
          <a:lstStyle/>
          <a:p>
            <a:pPr rtl="0"/>
            <a:r>
              <a:rPr lang="pl-PL" noProof="0"/>
              <a:t>Kliknij ikonę, aby dodać obraz</a:t>
            </a:r>
          </a:p>
        </p:txBody>
      </p:sp>
      <p:sp>
        <p:nvSpPr>
          <p:cNvPr id="3" name="Tytuł 4">
            <a:extLst>
              <a:ext uri="{FF2B5EF4-FFF2-40B4-BE49-F238E27FC236}">
                <a16:creationId xmlns:a16="http://schemas.microsoft.com/office/drawing/2014/main" id="{8DF09845-7890-4D10-A53B-2A4D05316878}"/>
              </a:ext>
            </a:extLst>
          </p:cNvPr>
          <p:cNvSpPr>
            <a:spLocks noGrp="1"/>
          </p:cNvSpPr>
          <p:nvPr>
            <p:ph type="title" hasCustomPrompt="1"/>
          </p:nvPr>
        </p:nvSpPr>
        <p:spPr>
          <a:xfrm>
            <a:off x="853440" y="5688402"/>
            <a:ext cx="8717280" cy="823070"/>
          </a:xfrm>
          <a:noFill/>
        </p:spPr>
        <p:txBody>
          <a:bodyPr lIns="0" rtlCol="0"/>
          <a:lstStyle>
            <a:lvl1pPr>
              <a:defRPr>
                <a:solidFill>
                  <a:schemeClr val="bg1"/>
                </a:solidFill>
              </a:defRPr>
            </a:lvl1pPr>
          </a:lstStyle>
          <a:p>
            <a:pPr rtl="0"/>
            <a:r>
              <a:rPr lang="pl-PL" noProof="0"/>
              <a:t>Kliknij, aby edytować styl wzorca tytułu</a:t>
            </a:r>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Układ niestandardowy">
    <p:bg>
      <p:bgPr>
        <a:solidFill>
          <a:schemeClr val="accent2"/>
        </a:solidFill>
        <a:effectLst/>
      </p:bgPr>
    </p:bg>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rtlCol="0"/>
          <a:lstStyle/>
          <a:p>
            <a:pPr rtl="0"/>
            <a:r>
              <a:rPr lang="pl-PL" noProof="0"/>
              <a:t>Kliknij ikonę, aby dodać obraz</a:t>
            </a:r>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Układ niestandardowy">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pl-PL" noProof="0"/>
              <a:t>Kliknij ikonę, aby dodać obraz</a:t>
            </a:r>
          </a:p>
        </p:txBody>
      </p:sp>
      <p:sp>
        <p:nvSpPr>
          <p:cNvPr id="5" name="Prostokąt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3" name="Tytuł 4">
            <a:extLst>
              <a:ext uri="{FF2B5EF4-FFF2-40B4-BE49-F238E27FC236}">
                <a16:creationId xmlns:a16="http://schemas.microsoft.com/office/drawing/2014/main" id="{7EBB9618-FC05-4C85-8241-A1EFCE8127AD}"/>
              </a:ext>
            </a:extLst>
          </p:cNvPr>
          <p:cNvSpPr>
            <a:spLocks noGrp="1"/>
          </p:cNvSpPr>
          <p:nvPr>
            <p:ph type="title" hasCustomPrompt="1"/>
          </p:nvPr>
        </p:nvSpPr>
        <p:spPr>
          <a:xfrm>
            <a:off x="695396" y="5074550"/>
            <a:ext cx="8717280" cy="823070"/>
          </a:xfrm>
          <a:noFill/>
        </p:spPr>
        <p:txBody>
          <a:bodyPr lIns="0" rtlCol="0"/>
          <a:lstStyle>
            <a:lvl1pPr>
              <a:defRPr>
                <a:solidFill>
                  <a:schemeClr val="bg1"/>
                </a:solidFill>
              </a:defRPr>
            </a:lvl1pPr>
          </a:lstStyle>
          <a:p>
            <a:pPr rtl="0"/>
            <a:r>
              <a:rPr lang="pl-PL" noProof="0"/>
              <a:t>Kliknij, aby edytować styl wzorca tytułu</a:t>
            </a:r>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Układ niestandardowy">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pl-PL" noProof="0"/>
              <a:t>Kliknij ikonę, aby dodać obraz</a:t>
            </a:r>
          </a:p>
        </p:txBody>
      </p:sp>
      <p:sp>
        <p:nvSpPr>
          <p:cNvPr id="5" name="Prostokąt 4" title="Dekoracyjny"/>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3" name="Tytuł 4">
            <a:extLst>
              <a:ext uri="{FF2B5EF4-FFF2-40B4-BE49-F238E27FC236}">
                <a16:creationId xmlns:a16="http://schemas.microsoft.com/office/drawing/2014/main" id="{7EBB9618-FC05-4C85-8241-A1EFCE8127AD}"/>
              </a:ext>
            </a:extLst>
          </p:cNvPr>
          <p:cNvSpPr>
            <a:spLocks noGrp="1"/>
          </p:cNvSpPr>
          <p:nvPr>
            <p:ph type="title" hasCustomPrompt="1"/>
          </p:nvPr>
        </p:nvSpPr>
        <p:spPr>
          <a:xfrm>
            <a:off x="695396" y="5074550"/>
            <a:ext cx="8717280" cy="823070"/>
          </a:xfrm>
          <a:noFill/>
        </p:spPr>
        <p:txBody>
          <a:bodyPr lIns="0" rtlCol="0"/>
          <a:lstStyle>
            <a:lvl1pPr>
              <a:defRPr>
                <a:solidFill>
                  <a:schemeClr val="bg1"/>
                </a:solidFill>
              </a:defRPr>
            </a:lvl1pPr>
          </a:lstStyle>
          <a:p>
            <a:pPr rtl="0"/>
            <a:r>
              <a:rPr lang="pl-PL" noProof="0"/>
              <a:t>Kliknij, aby edytować styl wzorca tytułu</a:t>
            </a:r>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Układ niestandardowy">
    <p:spTree>
      <p:nvGrpSpPr>
        <p:cNvPr id="1" name=""/>
        <p:cNvGrpSpPr/>
        <p:nvPr/>
      </p:nvGrpSpPr>
      <p:grpSpPr>
        <a:xfrm>
          <a:off x="0" y="0"/>
          <a:ext cx="0" cy="0"/>
          <a:chOff x="0" y="0"/>
          <a:chExt cx="0" cy="0"/>
        </a:xfrm>
      </p:grpSpPr>
      <p:sp>
        <p:nvSpPr>
          <p:cNvPr id="4" name="Obraz — symbol zastępczy 4" title="Dekoracyjny">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rtlCol="0"/>
          <a:lstStyle/>
          <a:p>
            <a:pPr rtl="0"/>
            <a:r>
              <a:rPr lang="pl-PL" noProof="0"/>
              <a:t>Kliknij ikonę, aby dodać obraz</a:t>
            </a:r>
          </a:p>
        </p:txBody>
      </p:sp>
      <p:sp>
        <p:nvSpPr>
          <p:cNvPr id="5" name="Prostokąt 4" title="Dekoracyjny"/>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3" name="Tytuł 4">
            <a:extLst>
              <a:ext uri="{FF2B5EF4-FFF2-40B4-BE49-F238E27FC236}">
                <a16:creationId xmlns:a16="http://schemas.microsoft.com/office/drawing/2014/main" id="{7EBB9618-FC05-4C85-8241-A1EFCE8127AD}"/>
              </a:ext>
            </a:extLst>
          </p:cNvPr>
          <p:cNvSpPr>
            <a:spLocks noGrp="1"/>
          </p:cNvSpPr>
          <p:nvPr>
            <p:ph type="title" hasCustomPrompt="1"/>
          </p:nvPr>
        </p:nvSpPr>
        <p:spPr>
          <a:xfrm>
            <a:off x="695396" y="5074550"/>
            <a:ext cx="8717280" cy="823070"/>
          </a:xfrm>
          <a:noFill/>
        </p:spPr>
        <p:txBody>
          <a:bodyPr lIns="0" rtlCol="0"/>
          <a:lstStyle>
            <a:lvl1pPr>
              <a:defRPr>
                <a:solidFill>
                  <a:schemeClr val="bg1"/>
                </a:solidFill>
              </a:defRPr>
            </a:lvl1pPr>
          </a:lstStyle>
          <a:p>
            <a:pPr rtl="0"/>
            <a:r>
              <a:rPr lang="pl-PL" noProof="0"/>
              <a:t>Kliknij, aby edytować styl wzorca tytułu</a:t>
            </a:r>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dziękowania">
    <p:spTree>
      <p:nvGrpSpPr>
        <p:cNvPr id="1" name=""/>
        <p:cNvGrpSpPr/>
        <p:nvPr/>
      </p:nvGrpSpPr>
      <p:grpSpPr>
        <a:xfrm>
          <a:off x="0" y="0"/>
          <a:ext cx="0" cy="0"/>
          <a:chOff x="0" y="0"/>
          <a:chExt cx="0" cy="0"/>
        </a:xfrm>
      </p:grpSpPr>
      <p:sp>
        <p:nvSpPr>
          <p:cNvPr id="8"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pl-PL" noProof="0"/>
              <a:t>Kliknij ikonę, aby dodać obraz</a:t>
            </a:r>
          </a:p>
        </p:txBody>
      </p:sp>
      <p:sp>
        <p:nvSpPr>
          <p:cNvPr id="6" name="Tytuł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rtlCol="0" anchor="t">
            <a:noAutofit/>
          </a:bodyPr>
          <a:lstStyle>
            <a:lvl1pPr algn="ctr">
              <a:defRPr sz="5000" b="1">
                <a:solidFill>
                  <a:schemeClr val="bg1"/>
                </a:solidFill>
                <a:latin typeface="+mj-lt"/>
              </a:defRPr>
            </a:lvl1pPr>
          </a:lstStyle>
          <a:p>
            <a:pPr rtl="0"/>
            <a:r>
              <a:rPr lang="pl-PL" noProof="0"/>
              <a:t>DZIĘKUJEMY</a:t>
            </a:r>
          </a:p>
        </p:txBody>
      </p:sp>
      <p:sp>
        <p:nvSpPr>
          <p:cNvPr id="13" name="Tekst — symbol zastępczy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pl-PL" noProof="0"/>
              <a:t>WWW.NAZWAWITRYNY.COM</a:t>
            </a:r>
          </a:p>
        </p:txBody>
      </p:sp>
      <p:sp>
        <p:nvSpPr>
          <p:cNvPr id="5" name="Kształt 62" title="Dekoracyjny">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2" name="Prostokąt 1" title="Dekoracyjny"/>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Układ niestandardowy">
    <p:bg>
      <p:bgPr>
        <a:solidFill>
          <a:schemeClr val="bg1"/>
        </a:solidFill>
        <a:effectLst/>
      </p:bgPr>
    </p:bg>
    <p:spTree>
      <p:nvGrpSpPr>
        <p:cNvPr id="1" name=""/>
        <p:cNvGrpSpPr/>
        <p:nvPr/>
      </p:nvGrpSpPr>
      <p:grpSpPr>
        <a:xfrm>
          <a:off x="0" y="0"/>
          <a:ext cx="0" cy="0"/>
          <a:chOff x="0" y="0"/>
          <a:chExt cx="0" cy="0"/>
        </a:xfrm>
      </p:grpSpPr>
      <p:grpSp>
        <p:nvGrpSpPr>
          <p:cNvPr id="3" name="Grupa 2"/>
          <p:cNvGrpSpPr/>
          <p:nvPr userDrawn="1"/>
        </p:nvGrpSpPr>
        <p:grpSpPr>
          <a:xfrm>
            <a:off x="3413895" y="419827"/>
            <a:ext cx="7939904" cy="6018346"/>
            <a:chOff x="8585200" y="440266"/>
            <a:chExt cx="14753564" cy="11183013"/>
          </a:xfrm>
        </p:grpSpPr>
        <p:sp>
          <p:nvSpPr>
            <p:cNvPr id="5" name="Dikdörtgen" title="Dekoracyjny"/>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pl-PL" noProof="0"/>
            </a:p>
          </p:txBody>
        </p:sp>
        <p:sp>
          <p:nvSpPr>
            <p:cNvPr id="6" name="OBRAZ ZASTĘPCZY" title="Dekoracyjny"/>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pl-PL" noProof="0"/>
            </a:p>
          </p:txBody>
        </p:sp>
      </p:grpSp>
      <p:sp>
        <p:nvSpPr>
          <p:cNvPr id="4" name="Tekst — symbol zastępczy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rtl="0"/>
            <a:r>
              <a:rPr lang="pl-PL" noProof="0"/>
              <a:t>1</a:t>
            </a:r>
          </a:p>
        </p:txBody>
      </p:sp>
      <p:sp>
        <p:nvSpPr>
          <p:cNvPr id="2" name="Tytuł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pl-PL" noProof="0"/>
              <a:t>Nagłówek sekcji</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Układ niestandardowy">
    <p:bg>
      <p:bgPr>
        <a:solidFill>
          <a:schemeClr val="bg1"/>
        </a:solidFill>
        <a:effectLst/>
      </p:bgPr>
    </p:bg>
    <p:spTree>
      <p:nvGrpSpPr>
        <p:cNvPr id="1" name=""/>
        <p:cNvGrpSpPr/>
        <p:nvPr/>
      </p:nvGrpSpPr>
      <p:grpSpPr>
        <a:xfrm>
          <a:off x="0" y="0"/>
          <a:ext cx="0" cy="0"/>
          <a:chOff x="0" y="0"/>
          <a:chExt cx="0" cy="0"/>
        </a:xfrm>
      </p:grpSpPr>
      <p:grpSp>
        <p:nvGrpSpPr>
          <p:cNvPr id="3" name="Grupa 2"/>
          <p:cNvGrpSpPr/>
          <p:nvPr userDrawn="1"/>
        </p:nvGrpSpPr>
        <p:grpSpPr>
          <a:xfrm>
            <a:off x="3413895" y="419827"/>
            <a:ext cx="7939904" cy="6018346"/>
            <a:chOff x="8585200" y="440266"/>
            <a:chExt cx="14753564" cy="11183013"/>
          </a:xfrm>
        </p:grpSpPr>
        <p:sp>
          <p:nvSpPr>
            <p:cNvPr id="5" name="Dikdörtgen" title="Dekoracyjny"/>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pl-PL" noProof="0"/>
            </a:p>
          </p:txBody>
        </p:sp>
        <p:sp>
          <p:nvSpPr>
            <p:cNvPr id="6" name="OBRAZ ZASTĘPCZY" title="Dekoracyjny"/>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pl-PL" noProof="0"/>
            </a:p>
          </p:txBody>
        </p:sp>
      </p:grpSp>
      <p:sp>
        <p:nvSpPr>
          <p:cNvPr id="4" name="Tekst — symbol zastępczy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rtl="0"/>
            <a:r>
              <a:rPr lang="pl-PL" noProof="0"/>
              <a:t>2</a:t>
            </a:r>
          </a:p>
        </p:txBody>
      </p:sp>
      <p:sp>
        <p:nvSpPr>
          <p:cNvPr id="2" name="Tytuł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pl-PL" noProof="0"/>
              <a:t>Nagłówek sekcji</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Układ niestandardowy">
    <p:bg>
      <p:bgPr>
        <a:solidFill>
          <a:schemeClr val="bg1"/>
        </a:solidFill>
        <a:effectLst/>
      </p:bgPr>
    </p:bg>
    <p:spTree>
      <p:nvGrpSpPr>
        <p:cNvPr id="1" name=""/>
        <p:cNvGrpSpPr/>
        <p:nvPr/>
      </p:nvGrpSpPr>
      <p:grpSpPr>
        <a:xfrm>
          <a:off x="0" y="0"/>
          <a:ext cx="0" cy="0"/>
          <a:chOff x="0" y="0"/>
          <a:chExt cx="0" cy="0"/>
        </a:xfrm>
      </p:grpSpPr>
      <p:grpSp>
        <p:nvGrpSpPr>
          <p:cNvPr id="3" name="Grupa 2"/>
          <p:cNvGrpSpPr/>
          <p:nvPr userDrawn="1"/>
        </p:nvGrpSpPr>
        <p:grpSpPr>
          <a:xfrm>
            <a:off x="3413895" y="419827"/>
            <a:ext cx="7939904" cy="6018346"/>
            <a:chOff x="8585200" y="440266"/>
            <a:chExt cx="14753564" cy="11183013"/>
          </a:xfrm>
        </p:grpSpPr>
        <p:sp>
          <p:nvSpPr>
            <p:cNvPr id="5" name="Dikdörtgen" title="Dekoracyjny"/>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rtlCol="0" anchor="ctr"/>
            <a:lstStyle/>
            <a:p>
              <a:pPr rtl="0">
                <a:defRPr sz="3200" b="0">
                  <a:solidFill>
                    <a:srgbClr val="FFFFFF"/>
                  </a:solidFill>
                  <a:latin typeface="+mn-lt"/>
                  <a:ea typeface="+mn-ea"/>
                  <a:cs typeface="+mn-cs"/>
                  <a:sym typeface="Helvetica Neue Medium"/>
                </a:defRPr>
              </a:pPr>
              <a:endParaRPr lang="pl-PL" noProof="0"/>
            </a:p>
          </p:txBody>
        </p:sp>
        <p:sp>
          <p:nvSpPr>
            <p:cNvPr id="6" name="OBRAZ ZASTĘPCZY" title="Dekoracyjny"/>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rtlCol="0" anchor="ctr"/>
            <a:lstStyle>
              <a:lvl1pPr>
                <a:defRPr b="0">
                  <a:solidFill>
                    <a:srgbClr val="F3F3F3"/>
                  </a:solidFill>
                  <a:latin typeface="Raleway"/>
                  <a:ea typeface="Raleway"/>
                  <a:cs typeface="Raleway"/>
                  <a:sym typeface="Raleway"/>
                </a:defRPr>
              </a:lvl1pPr>
            </a:lstStyle>
            <a:p>
              <a:pPr rtl="0"/>
              <a:endParaRPr lang="pl-PL" noProof="0"/>
            </a:p>
          </p:txBody>
        </p:sp>
      </p:grpSp>
      <p:sp>
        <p:nvSpPr>
          <p:cNvPr id="4" name="Tekst — symbol zastępczy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rtlCol="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rtl="0"/>
            <a:r>
              <a:rPr lang="pl-PL" noProof="0"/>
              <a:t>3</a:t>
            </a:r>
          </a:p>
        </p:txBody>
      </p:sp>
      <p:sp>
        <p:nvSpPr>
          <p:cNvPr id="2" name="Tytuł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rtlCol="0">
            <a:normAutofit/>
          </a:bodyPr>
          <a:lstStyle>
            <a:lvl1pPr>
              <a:defRPr sz="6000" b="1">
                <a:solidFill>
                  <a:schemeClr val="bg1"/>
                </a:solidFill>
                <a:latin typeface="+mj-lt"/>
              </a:defRPr>
            </a:lvl1pPr>
          </a:lstStyle>
          <a:p>
            <a:pPr rtl="0"/>
            <a:r>
              <a:rPr lang="pl-PL" noProof="0"/>
              <a:t>Nagłówek sekcji</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Układ niestandardowy">
    <p:bg>
      <p:bgPr>
        <a:solidFill>
          <a:schemeClr val="bg1"/>
        </a:solidFill>
        <a:effectLst/>
      </p:bgPr>
    </p:bg>
    <p:spTree>
      <p:nvGrpSpPr>
        <p:cNvPr id="1" name=""/>
        <p:cNvGrpSpPr/>
        <p:nvPr/>
      </p:nvGrpSpPr>
      <p:grpSpPr>
        <a:xfrm>
          <a:off x="0" y="0"/>
          <a:ext cx="0" cy="0"/>
          <a:chOff x="0" y="0"/>
          <a:chExt cx="0" cy="0"/>
        </a:xfrm>
      </p:grpSpPr>
      <p:sp>
        <p:nvSpPr>
          <p:cNvPr id="16" name="Prostokąt 15" title="Dekoracyjny">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 name="Tytuł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pl-PL" noProof="0"/>
              <a:t>Nagłówek sekcji</a:t>
            </a:r>
          </a:p>
        </p:txBody>
      </p:sp>
      <p:sp>
        <p:nvSpPr>
          <p:cNvPr id="18" name="Tekst — symbol zastępczy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pl-PL" noProof="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Układ niestandardowy">
    <p:bg>
      <p:bgPr>
        <a:solidFill>
          <a:schemeClr val="bg1"/>
        </a:solidFill>
        <a:effectLst/>
      </p:bgPr>
    </p:bg>
    <p:spTree>
      <p:nvGrpSpPr>
        <p:cNvPr id="1" name=""/>
        <p:cNvGrpSpPr/>
        <p:nvPr/>
      </p:nvGrpSpPr>
      <p:grpSpPr>
        <a:xfrm>
          <a:off x="0" y="0"/>
          <a:ext cx="0" cy="0"/>
          <a:chOff x="0" y="0"/>
          <a:chExt cx="0" cy="0"/>
        </a:xfrm>
      </p:grpSpPr>
      <p:sp>
        <p:nvSpPr>
          <p:cNvPr id="16" name="Prostokąt 15" title="Dekoracyjny">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 name="Tytuł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pl-PL" noProof="0"/>
              <a:t>Nagłówek sekcji</a:t>
            </a:r>
          </a:p>
        </p:txBody>
      </p:sp>
      <p:sp>
        <p:nvSpPr>
          <p:cNvPr id="18" name="Tekst — symbol zastępczy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pl-PL" noProof="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Układ niestandardowy">
    <p:bg>
      <p:bgPr>
        <a:solidFill>
          <a:schemeClr val="bg1"/>
        </a:solidFill>
        <a:effectLst/>
      </p:bgPr>
    </p:bg>
    <p:spTree>
      <p:nvGrpSpPr>
        <p:cNvPr id="1" name=""/>
        <p:cNvGrpSpPr/>
        <p:nvPr/>
      </p:nvGrpSpPr>
      <p:grpSpPr>
        <a:xfrm>
          <a:off x="0" y="0"/>
          <a:ext cx="0" cy="0"/>
          <a:chOff x="0" y="0"/>
          <a:chExt cx="0" cy="0"/>
        </a:xfrm>
      </p:grpSpPr>
      <p:sp>
        <p:nvSpPr>
          <p:cNvPr id="16" name="Prostokąt 15" title="Dekoracyjny">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 name="Tytuł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rtlCol="0" anchor="t">
            <a:noAutofit/>
          </a:bodyPr>
          <a:lstStyle>
            <a:lvl1pPr>
              <a:defRPr sz="6600" b="1">
                <a:solidFill>
                  <a:schemeClr val="bg1"/>
                </a:solidFill>
                <a:latin typeface="+mj-lt"/>
              </a:defRPr>
            </a:lvl1pPr>
          </a:lstStyle>
          <a:p>
            <a:pPr rtl="0"/>
            <a:r>
              <a:rPr lang="pl-PL" noProof="0"/>
              <a:t>Nagłówek sekcji</a:t>
            </a:r>
          </a:p>
        </p:txBody>
      </p:sp>
      <p:sp>
        <p:nvSpPr>
          <p:cNvPr id="18" name="Tekst — symbol zastępczy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rtlCol="0" anchor="b">
            <a:noAutofit/>
          </a:bodyPr>
          <a:lstStyle>
            <a:lvl1pPr marL="0" indent="0" algn="ctr">
              <a:buNone/>
              <a:defRPr sz="25000">
                <a:solidFill>
                  <a:schemeClr val="bg1"/>
                </a:solidFill>
                <a:latin typeface="+mj-lt"/>
                <a:cs typeface="Arial" panose="020B0604020202020204" pitchFamily="34" charset="0"/>
              </a:defRPr>
            </a:lvl1pPr>
          </a:lstStyle>
          <a:p>
            <a:pPr lvl="0" rtl="0"/>
            <a:r>
              <a:rPr lang="pl-PL" noProof="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ytuł i zawartość">
    <p:spTree>
      <p:nvGrpSpPr>
        <p:cNvPr id="1" name=""/>
        <p:cNvGrpSpPr/>
        <p:nvPr/>
      </p:nvGrpSpPr>
      <p:grpSpPr>
        <a:xfrm>
          <a:off x="0" y="0"/>
          <a:ext cx="0" cy="0"/>
          <a:chOff x="0" y="0"/>
          <a:chExt cx="0" cy="0"/>
        </a:xfrm>
      </p:grpSpPr>
      <p:sp>
        <p:nvSpPr>
          <p:cNvPr id="7" name="Prostokąt 6" title="Dekoracyjny">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pl-PL" sz="1400" b="0" i="0" spc="0" noProof="0">
              <a:solidFill>
                <a:schemeClr val="tx2"/>
              </a:solidFill>
              <a:latin typeface="Arial" panose="020B0604020202020204" pitchFamily="34" charset="0"/>
              <a:cs typeface="Arial" panose="020B0604020202020204" pitchFamily="34" charset="0"/>
            </a:endParaRPr>
          </a:p>
        </p:txBody>
      </p:sp>
      <p:sp>
        <p:nvSpPr>
          <p:cNvPr id="9" name="Tekst — symbol zastępczy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74809"/>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6" name="Tekst — symbol zastępczy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8" name="Tekst — symbol zastępczy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9" name="Tekst — symbol zastępczy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5" name="Obraz — symbol zastępczy 5" title="Dekoracyjny">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rtlCol="0">
            <a:normAutofit/>
          </a:bodyPr>
          <a:lstStyle>
            <a:lvl1pPr>
              <a:defRPr sz="800"/>
            </a:lvl1pPr>
          </a:lstStyle>
          <a:p>
            <a:pPr rtl="0"/>
            <a:r>
              <a:rPr lang="pl-PL" noProof="0"/>
              <a:t>Kliknij ikonę, aby dodać obraz</a:t>
            </a:r>
          </a:p>
        </p:txBody>
      </p:sp>
      <p:sp>
        <p:nvSpPr>
          <p:cNvPr id="21" name="Obraz — symbol zastępczy 5" title="Dekoracyjny">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22" name="Obraz — symbol zastępczy 5" title="Dekoracyjny">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23" name="Obraz — symbol zastępczy 5" title="Dekoracyjny">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24" name="Tytuł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solidFill>
                  <a:schemeClr val="bg1"/>
                </a:solidFill>
              </a:defRPr>
            </a:lvl1pPr>
          </a:lstStyle>
          <a:p>
            <a:pPr rtl="0"/>
            <a:r>
              <a:rPr lang="pl-PL" noProof="0"/>
              <a:t>Kliknij tutaj, aby dodać tytuł slajdu w tym miejscu</a:t>
            </a:r>
          </a:p>
        </p:txBody>
      </p:sp>
      <p:sp>
        <p:nvSpPr>
          <p:cNvPr id="25" name="Tekst — symbol zastępczy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26" name="Tekst — symbol zastępczy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3498661"/>
            <a:ext cx="4008438" cy="2560899"/>
          </a:xfrm>
        </p:spPr>
        <p:txBody>
          <a:bodyPr lIns="0" rtlCol="0">
            <a:noAutofit/>
          </a:bodyPr>
          <a:lstStyle>
            <a:lvl1pPr marL="0" indent="0">
              <a:lnSpc>
                <a:spcPct val="100000"/>
              </a:lnSpc>
              <a:buNone/>
              <a:defRPr sz="1400">
                <a:solidFill>
                  <a:schemeClr val="bg1"/>
                </a:solidFill>
                <a:latin typeface="+mn-lt"/>
                <a:cs typeface="Arial" panose="020B0604020202020204" pitchFamily="34" charset="0"/>
              </a:defRPr>
            </a:lvl1pPr>
          </a:lstStyle>
          <a:p>
            <a:pPr lvl="0" rtl="0"/>
            <a:r>
              <a:rPr lang="pl-PL" noProof="0"/>
              <a:t>Kliknij, aby edytować style wzorców tekstu</a:t>
            </a:r>
          </a:p>
        </p:txBody>
      </p:sp>
      <p:sp>
        <p:nvSpPr>
          <p:cNvPr id="27" name="Kształt 62" title="Dekoracyjny">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solidFill>
                <a:schemeClr val="bg1"/>
              </a:solidFill>
              <a:latin typeface="Calibri Light" panose="020F0302020204030204" pitchFamily="34" charset="0"/>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ytuł i zawartość">
    <p:spTree>
      <p:nvGrpSpPr>
        <p:cNvPr id="1" name=""/>
        <p:cNvGrpSpPr/>
        <p:nvPr/>
      </p:nvGrpSpPr>
      <p:grpSpPr>
        <a:xfrm>
          <a:off x="0" y="0"/>
          <a:ext cx="0" cy="0"/>
          <a:chOff x="0" y="0"/>
          <a:chExt cx="0" cy="0"/>
        </a:xfrm>
      </p:grpSpPr>
      <p:sp>
        <p:nvSpPr>
          <p:cNvPr id="9" name="Tekst — symbol zastępczy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58980"/>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6" name="Tekst — symbol zastępczy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8" name="Tekst — symbol zastępczy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9" name="Tekst — symbol zastępczy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4" name="Tytuł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lvl1pPr>
          </a:lstStyle>
          <a:p>
            <a:pPr rtl="0"/>
            <a:r>
              <a:rPr lang="pl-PL" noProof="0"/>
              <a:t>Kliknij tutaj, aby dodać tytuł slajdu w tym miejscu</a:t>
            </a:r>
          </a:p>
        </p:txBody>
      </p:sp>
      <p:sp>
        <p:nvSpPr>
          <p:cNvPr id="20" name="Tekst — symbol zastępczy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24" name="Tekst — symbol zastępczy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3498661"/>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pl-PL" noProof="0"/>
              <a:t>Kliknij, aby edytować style wzorców tekstu</a:t>
            </a:r>
          </a:p>
        </p:txBody>
      </p:sp>
      <p:sp>
        <p:nvSpPr>
          <p:cNvPr id="25" name="Kształt 62" title="Dekoracyjny">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2" name="Ow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7" name="Ow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6" name="Ow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7" name="Ow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4" name="Obraz — symbol zastępczy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rtlCol="0" anchor="ctr">
            <a:normAutofit/>
          </a:bodyPr>
          <a:lstStyle>
            <a:lvl1pPr marL="0" indent="0" algn="ctr">
              <a:buNone/>
              <a:defRPr sz="700">
                <a:solidFill>
                  <a:schemeClr val="bg1"/>
                </a:solidFill>
              </a:defRPr>
            </a:lvl1pPr>
          </a:lstStyle>
          <a:p>
            <a:pPr rtl="0"/>
            <a:r>
              <a:rPr lang="pl-PL" noProof="0"/>
              <a:t>Kliknij ikonę, aby dodać obraz</a:t>
            </a:r>
          </a:p>
        </p:txBody>
      </p:sp>
      <p:sp>
        <p:nvSpPr>
          <p:cNvPr id="28" name="Obraz — symbol zastępczy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rtlCol="0" anchor="ctr">
            <a:normAutofit/>
          </a:bodyPr>
          <a:lstStyle>
            <a:lvl1pPr marL="0" indent="0" algn="ctr">
              <a:buNone/>
              <a:defRPr sz="700">
                <a:solidFill>
                  <a:schemeClr val="bg1"/>
                </a:solidFill>
              </a:defRPr>
            </a:lvl1pPr>
          </a:lstStyle>
          <a:p>
            <a:pPr rtl="0"/>
            <a:r>
              <a:rPr lang="pl-PL" noProof="0"/>
              <a:t>Kliknij ikonę, aby dodać obraz</a:t>
            </a:r>
          </a:p>
        </p:txBody>
      </p:sp>
      <p:sp>
        <p:nvSpPr>
          <p:cNvPr id="29" name="Obraz — symbol zastępczy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rtlCol="0" anchor="ctr">
            <a:normAutofit/>
          </a:bodyPr>
          <a:lstStyle>
            <a:lvl1pPr marL="0" indent="0" algn="ctr">
              <a:buNone/>
              <a:defRPr sz="700">
                <a:solidFill>
                  <a:schemeClr val="bg1"/>
                </a:solidFill>
              </a:defRPr>
            </a:lvl1pPr>
          </a:lstStyle>
          <a:p>
            <a:pPr rtl="0"/>
            <a:r>
              <a:rPr lang="pl-PL" noProof="0"/>
              <a:t>Kliknij ikonę, aby dodać obraz</a:t>
            </a:r>
          </a:p>
        </p:txBody>
      </p:sp>
      <p:sp>
        <p:nvSpPr>
          <p:cNvPr id="30" name="Obraz — symbol zastępczy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rtlCol="0" anchor="ctr">
            <a:normAutofit/>
          </a:bodyPr>
          <a:lstStyle>
            <a:lvl1pPr marL="0" indent="0" algn="ctr">
              <a:buNone/>
              <a:defRPr sz="700">
                <a:solidFill>
                  <a:schemeClr val="bg1"/>
                </a:solidFill>
              </a:defRPr>
            </a:lvl1pPr>
          </a:lstStyle>
          <a:p>
            <a:pPr rtl="0"/>
            <a:r>
              <a:rPr lang="pl-PL" noProof="0"/>
              <a:t>Kliknij ikonę, aby dodać obraz</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ytuł i zawartość">
    <p:spTree>
      <p:nvGrpSpPr>
        <p:cNvPr id="1" name=""/>
        <p:cNvGrpSpPr/>
        <p:nvPr/>
      </p:nvGrpSpPr>
      <p:grpSpPr>
        <a:xfrm>
          <a:off x="0" y="0"/>
          <a:ext cx="0" cy="0"/>
          <a:chOff x="0" y="0"/>
          <a:chExt cx="0" cy="0"/>
        </a:xfrm>
      </p:grpSpPr>
      <p:sp>
        <p:nvSpPr>
          <p:cNvPr id="7" name="Prostokąt 6" title="Dekoracyjny">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pl-PL" sz="1400" b="0" i="0" spc="0" noProof="0">
              <a:solidFill>
                <a:schemeClr val="tx2"/>
              </a:solidFill>
              <a:latin typeface="Arial" panose="020B0604020202020204" pitchFamily="34" charset="0"/>
              <a:cs typeface="Arial" panose="020B0604020202020204" pitchFamily="34" charset="0"/>
            </a:endParaRPr>
          </a:p>
        </p:txBody>
      </p:sp>
      <p:sp>
        <p:nvSpPr>
          <p:cNvPr id="10" name="Tytuł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rtlCol="0" anchor="b">
            <a:normAutofit/>
          </a:bodyPr>
          <a:lstStyle>
            <a:lvl1pPr algn="ctr">
              <a:defRPr sz="4000" b="1"/>
            </a:lvl1pPr>
          </a:lstStyle>
          <a:p>
            <a:pPr rtl="0"/>
            <a:r>
              <a:rPr lang="pl-PL" noProof="0"/>
              <a:t>Kliknij tutaj, aby dodać tytuł slajdu w tym miejscu</a:t>
            </a:r>
          </a:p>
        </p:txBody>
      </p:sp>
      <p:sp>
        <p:nvSpPr>
          <p:cNvPr id="6" name="Obraz — symbol zastępczy 5" title="Dekoracyjny">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rtlCol="0">
            <a:normAutofit/>
          </a:bodyPr>
          <a:lstStyle>
            <a:lvl1pPr>
              <a:defRPr sz="800"/>
            </a:lvl1pPr>
          </a:lstStyle>
          <a:p>
            <a:pPr rtl="0"/>
            <a:r>
              <a:rPr lang="pl-PL" noProof="0"/>
              <a:t>Kliknij ikonę, aby dodać obraz</a:t>
            </a:r>
          </a:p>
        </p:txBody>
      </p:sp>
      <p:sp>
        <p:nvSpPr>
          <p:cNvPr id="11" name="Obraz — symbol zastępczy 5" title="Dekoracyjny">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13" name="Obraz — symbol zastępczy 5" title="Dekoracyjny">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14" name="Obraz — symbol zastępczy 5" title="Dekoracyjny">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9" name="Tekst — symbol zastępczy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630780" y="3920809"/>
            <a:ext cx="2469806" cy="731694"/>
          </a:xfrm>
        </p:spPr>
        <p:txBody>
          <a:bodyPr rtlCol="0" anchor="t">
            <a:normAutofit/>
          </a:bodyPr>
          <a:lstStyle>
            <a:lvl1pPr marL="0" indent="0" algn="ctr">
              <a:buNone/>
              <a:defRPr sz="1400">
                <a:solidFill>
                  <a:schemeClr val="bg1"/>
                </a:solidFill>
              </a:defRPr>
            </a:lvl1pPr>
          </a:lstStyle>
          <a:p>
            <a:pPr lvl="0" rtl="0"/>
            <a:r>
              <a:rPr lang="pl-PL" noProof="0"/>
              <a:t>Kliknij, aby edytować style wzorców tekstu</a:t>
            </a:r>
          </a:p>
        </p:txBody>
      </p:sp>
      <p:sp>
        <p:nvSpPr>
          <p:cNvPr id="16" name="Tekst — symbol zastępczy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3476825" y="3923752"/>
            <a:ext cx="2469806" cy="731694"/>
          </a:xfrm>
        </p:spPr>
        <p:txBody>
          <a:bodyPr rtlCol="0" anchor="t">
            <a:normAutofit/>
          </a:bodyPr>
          <a:lstStyle>
            <a:lvl1pPr marL="0" indent="0" algn="ctr">
              <a:buNone/>
              <a:defRPr sz="1400">
                <a:solidFill>
                  <a:schemeClr val="bg1"/>
                </a:solidFill>
              </a:defRPr>
            </a:lvl1pPr>
          </a:lstStyle>
          <a:p>
            <a:pPr lvl="0" rtl="0"/>
            <a:r>
              <a:rPr lang="pl-PL" noProof="0"/>
              <a:t>Kliknij, aby edytować style wzorców tekstu</a:t>
            </a:r>
          </a:p>
        </p:txBody>
      </p:sp>
      <p:sp>
        <p:nvSpPr>
          <p:cNvPr id="18" name="Tekst — symbol zastępczy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6322870" y="3920809"/>
            <a:ext cx="2469806" cy="731694"/>
          </a:xfrm>
        </p:spPr>
        <p:txBody>
          <a:bodyPr rtlCol="0" anchor="t">
            <a:normAutofit/>
          </a:bodyPr>
          <a:lstStyle>
            <a:lvl1pPr marL="0" indent="0" algn="ctr">
              <a:buNone/>
              <a:defRPr sz="1400">
                <a:solidFill>
                  <a:schemeClr val="bg1"/>
                </a:solidFill>
              </a:defRPr>
            </a:lvl1pPr>
          </a:lstStyle>
          <a:p>
            <a:pPr lvl="0" rtl="0"/>
            <a:r>
              <a:rPr lang="pl-PL" noProof="0"/>
              <a:t>Kliknij, aby edytować style wzorców tekstu</a:t>
            </a:r>
          </a:p>
        </p:txBody>
      </p:sp>
      <p:sp>
        <p:nvSpPr>
          <p:cNvPr id="19" name="Tekst — symbol zastępczy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9168916" y="3916626"/>
            <a:ext cx="2469806" cy="731694"/>
          </a:xfrm>
        </p:spPr>
        <p:txBody>
          <a:bodyPr rtlCol="0" anchor="t">
            <a:normAutofit/>
          </a:bodyPr>
          <a:lstStyle>
            <a:lvl1pPr marL="0" indent="0" algn="ctr">
              <a:buNone/>
              <a:defRPr sz="1400">
                <a:solidFill>
                  <a:schemeClr val="bg1"/>
                </a:solidFill>
              </a:defRPr>
            </a:lvl1pPr>
          </a:lstStyle>
          <a:p>
            <a:pPr lvl="0" rtl="0"/>
            <a:r>
              <a:rPr lang="pl-PL" noProof="0"/>
              <a:t>Kliknij, aby edytować style wzorców tekstu</a:t>
            </a:r>
          </a:p>
        </p:txBody>
      </p:sp>
      <p:sp>
        <p:nvSpPr>
          <p:cNvPr id="20" name="Tekst — symbol zastępczy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668544" y="1489701"/>
            <a:ext cx="10854914" cy="541483"/>
          </a:xfrm>
        </p:spPr>
        <p:txBody>
          <a:bodyPr lIns="0" rtlCol="0">
            <a:noAutofit/>
          </a:bodyPr>
          <a:lstStyle>
            <a:lvl1pPr marL="0" indent="0" algn="ctr">
              <a:lnSpc>
                <a:spcPct val="100000"/>
              </a:lnSpc>
              <a:buNone/>
              <a:defRPr sz="1400">
                <a:latin typeface="+mj-lt"/>
                <a:cs typeface="Arial" panose="020B0604020202020204" pitchFamily="34" charset="0"/>
              </a:defRPr>
            </a:lvl1pPr>
          </a:lstStyle>
          <a:p>
            <a:pPr lvl="0" rtl="0"/>
            <a:r>
              <a:rPr lang="pl-PL" noProof="0"/>
              <a:t>Kliknij, aby edytować style wzorców tekstu</a:t>
            </a:r>
          </a:p>
        </p:txBody>
      </p:sp>
      <p:sp>
        <p:nvSpPr>
          <p:cNvPr id="15"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ajd tytułowy ze zdjęciem">
    <p:bg>
      <p:bgPr>
        <a:solidFill>
          <a:schemeClr val="accent1"/>
        </a:solidFill>
        <a:effectLst/>
      </p:bgPr>
    </p:bg>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pl-PL" noProof="0"/>
              <a:t>KLIKNIJ, ABY DODAĆ TYTUŁ</a:t>
            </a:r>
          </a:p>
        </p:txBody>
      </p:sp>
      <p:sp>
        <p:nvSpPr>
          <p:cNvPr id="13" name="Tekst — symbol zastępczy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5"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7" name="Prostokąt 6" title="Dekoracyjny"/>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ytuł i zawartość">
    <p:spTree>
      <p:nvGrpSpPr>
        <p:cNvPr id="1" name=""/>
        <p:cNvGrpSpPr/>
        <p:nvPr/>
      </p:nvGrpSpPr>
      <p:grpSpPr>
        <a:xfrm>
          <a:off x="0" y="0"/>
          <a:ext cx="0" cy="0"/>
          <a:chOff x="0" y="0"/>
          <a:chExt cx="0" cy="0"/>
        </a:xfrm>
      </p:grpSpPr>
      <p:sp>
        <p:nvSpPr>
          <p:cNvPr id="9" name="Tekst — symbol zastępczy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630780" y="4601529"/>
            <a:ext cx="2469806" cy="1562154"/>
          </a:xfrm>
        </p:spPr>
        <p:txBody>
          <a:bodyPr rtlCol="0" anchor="t">
            <a:normAutofit/>
          </a:bodyPr>
          <a:lstStyle>
            <a:lvl1pPr marL="0" indent="0" algn="ctr">
              <a:buNone/>
              <a:defRPr sz="1400"/>
            </a:lvl1pPr>
          </a:lstStyle>
          <a:p>
            <a:pPr lvl="0" rtl="0"/>
            <a:r>
              <a:rPr lang="pl-PL" noProof="0"/>
              <a:t>Kliknij, aby edytować style wzorców tekstu</a:t>
            </a:r>
          </a:p>
        </p:txBody>
      </p:sp>
      <p:sp>
        <p:nvSpPr>
          <p:cNvPr id="16" name="Tekst — symbol zastępczy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3476825" y="4604472"/>
            <a:ext cx="2469806" cy="1562154"/>
          </a:xfrm>
        </p:spPr>
        <p:txBody>
          <a:bodyPr rtlCol="0" anchor="t">
            <a:normAutofit/>
          </a:bodyPr>
          <a:lstStyle>
            <a:lvl1pPr marL="0" indent="0" algn="ctr">
              <a:buNone/>
              <a:defRPr sz="1400"/>
            </a:lvl1pPr>
          </a:lstStyle>
          <a:p>
            <a:pPr lvl="0" rtl="0"/>
            <a:r>
              <a:rPr lang="pl-PL" noProof="0"/>
              <a:t>Kliknij, aby edytować style wzorców tekstu</a:t>
            </a:r>
          </a:p>
        </p:txBody>
      </p:sp>
      <p:sp>
        <p:nvSpPr>
          <p:cNvPr id="18" name="Tekst — symbol zastępczy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6322870" y="4601529"/>
            <a:ext cx="2469806" cy="1562154"/>
          </a:xfrm>
        </p:spPr>
        <p:txBody>
          <a:bodyPr rtlCol="0" anchor="t">
            <a:normAutofit/>
          </a:bodyPr>
          <a:lstStyle>
            <a:lvl1pPr marL="0" indent="0" algn="ctr">
              <a:buNone/>
              <a:defRPr sz="1400"/>
            </a:lvl1pPr>
          </a:lstStyle>
          <a:p>
            <a:pPr lvl="0" rtl="0"/>
            <a:r>
              <a:rPr lang="pl-PL" noProof="0"/>
              <a:t>Kliknij, aby edytować style wzorców tekstu</a:t>
            </a:r>
          </a:p>
        </p:txBody>
      </p:sp>
      <p:sp>
        <p:nvSpPr>
          <p:cNvPr id="19" name="Tekst — symbol zastępczy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9168916" y="4597346"/>
            <a:ext cx="2469806" cy="1562154"/>
          </a:xfrm>
        </p:spPr>
        <p:txBody>
          <a:bodyPr rtlCol="0" anchor="t">
            <a:normAutofit/>
          </a:bodyPr>
          <a:lstStyle>
            <a:lvl1pPr marL="0" indent="0" algn="ctr">
              <a:buNone/>
              <a:defRPr sz="1400"/>
            </a:lvl1pPr>
          </a:lstStyle>
          <a:p>
            <a:pPr lvl="0" rtl="0"/>
            <a:r>
              <a:rPr lang="pl-PL" noProof="0"/>
              <a:t>Kliknij, aby edytować style wzorców tekstu</a:t>
            </a:r>
          </a:p>
        </p:txBody>
      </p:sp>
      <p:sp>
        <p:nvSpPr>
          <p:cNvPr id="12" name="Tytuł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rtlCol="0" anchor="b">
            <a:normAutofit/>
          </a:bodyPr>
          <a:lstStyle>
            <a:lvl1pPr algn="ctr">
              <a:defRPr sz="4000" b="1"/>
            </a:lvl1pPr>
          </a:lstStyle>
          <a:p>
            <a:pPr rtl="0"/>
            <a:r>
              <a:rPr lang="pl-PL" noProof="0"/>
              <a:t>Kliknij tutaj, aby dodać tytuł slajdu w tym miejscu</a:t>
            </a:r>
          </a:p>
        </p:txBody>
      </p:sp>
      <p:sp>
        <p:nvSpPr>
          <p:cNvPr id="15" name="Tekst — symbol zastępczy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668544" y="1489701"/>
            <a:ext cx="10854914" cy="731691"/>
          </a:xfrm>
        </p:spPr>
        <p:txBody>
          <a:bodyPr lIns="0" rtlCol="0">
            <a:noAutofit/>
          </a:bodyPr>
          <a:lstStyle>
            <a:lvl1pPr marL="0" indent="0" algn="ctr">
              <a:lnSpc>
                <a:spcPct val="100000"/>
              </a:lnSpc>
              <a:buNone/>
              <a:defRPr sz="1400">
                <a:latin typeface="+mj-lt"/>
                <a:cs typeface="Arial" panose="020B0604020202020204" pitchFamily="34" charset="0"/>
              </a:defRPr>
            </a:lvl1pPr>
          </a:lstStyle>
          <a:p>
            <a:pPr lvl="0" rtl="0"/>
            <a:r>
              <a:rPr lang="pl-PL" noProof="0"/>
              <a:t>Kliknij, aby edytować style wzorców tekstu</a:t>
            </a:r>
          </a:p>
        </p:txBody>
      </p:sp>
      <p:sp>
        <p:nvSpPr>
          <p:cNvPr id="17"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20" name="Ow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1" name="Ow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2" name="Ow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3" name="Ow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4" name="Obraz — symbol zastępczy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rtlCol="0" anchor="t">
            <a:normAutofit/>
          </a:bodyPr>
          <a:lstStyle>
            <a:lvl1pPr marL="0" indent="0" algn="ctr">
              <a:buNone/>
              <a:defRPr sz="1200">
                <a:solidFill>
                  <a:schemeClr val="bg1"/>
                </a:solidFill>
              </a:defRPr>
            </a:lvl1pPr>
          </a:lstStyle>
          <a:p>
            <a:pPr rtl="0"/>
            <a:r>
              <a:rPr lang="pl-PL" noProof="0"/>
              <a:t>Kliknij ikonę, aby dodać obraz</a:t>
            </a:r>
          </a:p>
        </p:txBody>
      </p:sp>
      <p:sp>
        <p:nvSpPr>
          <p:cNvPr id="25" name="Obraz — symbol zastępczy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rtlCol="0" anchor="t">
            <a:normAutofit/>
          </a:bodyPr>
          <a:lstStyle>
            <a:lvl1pPr marL="0" indent="0" algn="ctr">
              <a:buNone/>
              <a:defRPr sz="1200">
                <a:solidFill>
                  <a:schemeClr val="bg1"/>
                </a:solidFill>
              </a:defRPr>
            </a:lvl1pPr>
          </a:lstStyle>
          <a:p>
            <a:pPr rtl="0"/>
            <a:r>
              <a:rPr lang="pl-PL" noProof="0"/>
              <a:t>Kliknij ikonę, aby dodać obraz</a:t>
            </a:r>
          </a:p>
        </p:txBody>
      </p:sp>
      <p:sp>
        <p:nvSpPr>
          <p:cNvPr id="26" name="Obraz — symbol zastępczy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rtlCol="0" anchor="t">
            <a:normAutofit/>
          </a:bodyPr>
          <a:lstStyle>
            <a:lvl1pPr marL="0" indent="0" algn="ctr">
              <a:buNone/>
              <a:defRPr sz="1200">
                <a:solidFill>
                  <a:schemeClr val="bg1"/>
                </a:solidFill>
              </a:defRPr>
            </a:lvl1pPr>
          </a:lstStyle>
          <a:p>
            <a:pPr rtl="0"/>
            <a:r>
              <a:rPr lang="pl-PL" noProof="0"/>
              <a:t>Kliknij ikonę, aby dodać obraz</a:t>
            </a:r>
          </a:p>
        </p:txBody>
      </p:sp>
      <p:sp>
        <p:nvSpPr>
          <p:cNvPr id="27" name="Obraz — symbol zastępczy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rtlCol="0" anchor="t">
            <a:normAutofit/>
          </a:bodyPr>
          <a:lstStyle>
            <a:lvl1pPr marL="0" indent="0" algn="ctr">
              <a:buNone/>
              <a:defRPr sz="1200">
                <a:solidFill>
                  <a:schemeClr val="bg1"/>
                </a:solidFill>
              </a:defRPr>
            </a:lvl1pPr>
          </a:lstStyle>
          <a:p>
            <a:pPr rtl="0"/>
            <a:r>
              <a:rPr lang="pl-PL" noProof="0"/>
              <a:t>Kliknij ikonę, aby dodać obraz</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ytuł i zawartość">
    <p:spTree>
      <p:nvGrpSpPr>
        <p:cNvPr id="1" name=""/>
        <p:cNvGrpSpPr/>
        <p:nvPr/>
      </p:nvGrpSpPr>
      <p:grpSpPr>
        <a:xfrm>
          <a:off x="0" y="0"/>
          <a:ext cx="0" cy="0"/>
          <a:chOff x="0" y="0"/>
          <a:chExt cx="0" cy="0"/>
        </a:xfrm>
      </p:grpSpPr>
      <p:sp>
        <p:nvSpPr>
          <p:cNvPr id="7" name="Prostokąt 6" title="Dekoracyjny">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rtl="0">
              <a:lnSpc>
                <a:spcPct val="100000"/>
              </a:lnSpc>
              <a:spcBef>
                <a:spcPts val="1000"/>
              </a:spcBef>
              <a:buFontTx/>
              <a:buNone/>
            </a:pPr>
            <a:endParaRPr lang="pl-PL" sz="1400" b="0" i="0" spc="0" noProof="0">
              <a:solidFill>
                <a:schemeClr val="tx2"/>
              </a:solidFill>
              <a:latin typeface="Arial" panose="020B0604020202020204" pitchFamily="34" charset="0"/>
              <a:cs typeface="Arial" panose="020B0604020202020204" pitchFamily="34" charset="0"/>
            </a:endParaRPr>
          </a:p>
        </p:txBody>
      </p:sp>
      <p:sp>
        <p:nvSpPr>
          <p:cNvPr id="10" name="Tytuł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rtlCol="0" anchor="b"/>
          <a:lstStyle>
            <a:lvl1pPr>
              <a:defRPr b="1"/>
            </a:lvl1pPr>
          </a:lstStyle>
          <a:p>
            <a:pPr rtl="0"/>
            <a:r>
              <a:rPr lang="pl-PL" noProof="0"/>
              <a:t>Kliknij tutaj, aby dodać tytuł slajdu w tym miejscu</a:t>
            </a:r>
          </a:p>
        </p:txBody>
      </p:sp>
      <p:sp>
        <p:nvSpPr>
          <p:cNvPr id="17" name="Tekst — symbol zastępczy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6" name="Obraz — symbol zastępczy 5" title="Dekoracyjny">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rtlCol="0">
            <a:normAutofit/>
          </a:bodyPr>
          <a:lstStyle>
            <a:lvl1pPr>
              <a:defRPr sz="800"/>
            </a:lvl1pPr>
          </a:lstStyle>
          <a:p>
            <a:pPr rtl="0"/>
            <a:r>
              <a:rPr lang="pl-PL" noProof="0"/>
              <a:t>Kliknij ikonę, aby dodać obraz</a:t>
            </a:r>
          </a:p>
        </p:txBody>
      </p:sp>
      <p:sp>
        <p:nvSpPr>
          <p:cNvPr id="11" name="Obraz — symbol zastępczy 5" title="Dekoracyjny">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13" name="Obraz — symbol zastępczy 5" title="Dekoracyjny">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14" name="Obraz — symbol zastępczy 5" title="Dekoracyjny">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rtl="0"/>
            <a:r>
              <a:rPr lang="pl-PL" noProof="0"/>
              <a:t>Kliknij ikonę, aby dodać obraz</a:t>
            </a:r>
          </a:p>
        </p:txBody>
      </p:sp>
      <p:sp>
        <p:nvSpPr>
          <p:cNvPr id="9" name="Tekst — symbol zastępczy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74809"/>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6" name="Tekst — symbol zastępczy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8" name="Tekst — symbol zastępczy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9" name="Tekst — symbol zastępczy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vl1pPr>
          </a:lstStyle>
          <a:p>
            <a:pPr lvl="0" rtl="0"/>
            <a:r>
              <a:rPr lang="pl-PL" noProof="0"/>
              <a:t>Kliknij, aby edytować style wzorców tekstu</a:t>
            </a:r>
          </a:p>
        </p:txBody>
      </p:sp>
      <p:sp>
        <p:nvSpPr>
          <p:cNvPr id="15" name="Kształt 62" title="Dekoracyjny">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Układ niestandardowy">
    <p:spTree>
      <p:nvGrpSpPr>
        <p:cNvPr id="1" name=""/>
        <p:cNvGrpSpPr/>
        <p:nvPr/>
      </p:nvGrpSpPr>
      <p:grpSpPr>
        <a:xfrm>
          <a:off x="0" y="0"/>
          <a:ext cx="0" cy="0"/>
          <a:chOff x="0" y="0"/>
          <a:chExt cx="0" cy="0"/>
        </a:xfrm>
      </p:grpSpPr>
      <p:sp>
        <p:nvSpPr>
          <p:cNvPr id="3" name="Prostokąt 2" title="Dekoracyjny"/>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 name="Tytuł 1">
            <a:extLst>
              <a:ext uri="{FF2B5EF4-FFF2-40B4-BE49-F238E27FC236}">
                <a16:creationId xmlns:a16="http://schemas.microsoft.com/office/drawing/2014/main" id="{A8FBBE79-9A2D-485C-A5FF-D6F6AFD2AFC3}"/>
              </a:ext>
            </a:extLst>
          </p:cNvPr>
          <p:cNvSpPr>
            <a:spLocks noGrp="1"/>
          </p:cNvSpPr>
          <p:nvPr>
            <p:ph type="title" hasCustomPrompt="1"/>
          </p:nvPr>
        </p:nvSpPr>
        <p:spPr>
          <a:xfrm>
            <a:off x="1513581" y="597067"/>
            <a:ext cx="8768625" cy="1149325"/>
          </a:xfrm>
        </p:spPr>
        <p:txBody>
          <a:bodyPr lIns="0" rtlCol="0"/>
          <a:lstStyle>
            <a:lvl1pPr algn="ctr">
              <a:defRPr>
                <a:solidFill>
                  <a:schemeClr val="bg1"/>
                </a:solidFill>
              </a:defRPr>
            </a:lvl1pPr>
          </a:lstStyle>
          <a:p>
            <a:pPr rtl="0"/>
            <a:r>
              <a:rPr lang="pl-PL" noProof="0"/>
              <a:t>Kliknij, aby edytować styl wzorca tytułu</a:t>
            </a:r>
          </a:p>
        </p:txBody>
      </p:sp>
      <p:sp>
        <p:nvSpPr>
          <p:cNvPr id="5" name="Obraz — symbol zastępczy 4" title="Dekoracyjny">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rtlCol="0"/>
          <a:lstStyle/>
          <a:p>
            <a:pPr rtl="0"/>
            <a:r>
              <a:rPr lang="pl-PL" noProof="0"/>
              <a:t>Kliknij ikonę, aby dodać obraz</a:t>
            </a:r>
          </a:p>
        </p:txBody>
      </p:sp>
      <p:sp>
        <p:nvSpPr>
          <p:cNvPr id="6" name="Obraz — symbol zastępczy 4" title="Dekoracyjny">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rtlCol="0"/>
          <a:lstStyle/>
          <a:p>
            <a:pPr rtl="0"/>
            <a:r>
              <a:rPr lang="pl-PL" noProof="0"/>
              <a:t>Kliknij ikonę, aby dodać obraz</a:t>
            </a:r>
          </a:p>
        </p:txBody>
      </p:sp>
      <p:sp>
        <p:nvSpPr>
          <p:cNvPr id="7" name="Obraz — symbol zastępczy 4" title="Dekoracyjny">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rtlCol="0"/>
          <a:lstStyle/>
          <a:p>
            <a:pPr rtl="0"/>
            <a:r>
              <a:rPr lang="pl-PL" noProof="0"/>
              <a:t>Kliknij ikonę, aby dodać obraz</a:t>
            </a:r>
          </a:p>
        </p:txBody>
      </p:sp>
      <p:sp>
        <p:nvSpPr>
          <p:cNvPr id="8" name="Obraz — symbol zastępczy 4" title="Dekoracyjny">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rtlCol="0"/>
          <a:lstStyle/>
          <a:p>
            <a:pPr rtl="0"/>
            <a:r>
              <a:rPr lang="pl-PL" noProof="0"/>
              <a:t>Kliknij ikonę, aby dodać obraz</a:t>
            </a:r>
          </a:p>
        </p:txBody>
      </p:sp>
      <p:sp>
        <p:nvSpPr>
          <p:cNvPr id="9" name="Tekst — symbol zastępczy 6">
            <a:extLst>
              <a:ext uri="{FF2B5EF4-FFF2-40B4-BE49-F238E27FC236}">
                <a16:creationId xmlns:a16="http://schemas.microsoft.com/office/drawing/2014/main" id="{DD736A8B-DD51-4DE5-A500-3F2E06CA9E12}"/>
              </a:ext>
            </a:extLst>
          </p:cNvPr>
          <p:cNvSpPr>
            <a:spLocks noGrp="1"/>
          </p:cNvSpPr>
          <p:nvPr>
            <p:ph type="body" sz="quarter" idx="15" hasCustomPrompt="1"/>
          </p:nvPr>
        </p:nvSpPr>
        <p:spPr>
          <a:xfrm>
            <a:off x="604711" y="527200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pl-PL" noProof="0"/>
              <a:t>Kliknij, aby edytować style wzorców tekstu</a:t>
            </a:r>
          </a:p>
        </p:txBody>
      </p:sp>
      <p:sp>
        <p:nvSpPr>
          <p:cNvPr id="10" name="Tekst — symbol zastępczy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pl-PL" noProof="0"/>
              <a:t>DODAJ IMIĘ I NAZWISKO W TYM MIEJSCU</a:t>
            </a:r>
          </a:p>
        </p:txBody>
      </p:sp>
      <p:sp>
        <p:nvSpPr>
          <p:cNvPr id="11" name="Tekst — symbol zastępczy 6">
            <a:extLst>
              <a:ext uri="{FF2B5EF4-FFF2-40B4-BE49-F238E27FC236}">
                <a16:creationId xmlns:a16="http://schemas.microsoft.com/office/drawing/2014/main" id="{BC14EC5C-D80F-42F2-A5F0-D4F07AADAECE}"/>
              </a:ext>
            </a:extLst>
          </p:cNvPr>
          <p:cNvSpPr>
            <a:spLocks noGrp="1"/>
          </p:cNvSpPr>
          <p:nvPr>
            <p:ph type="body" sz="quarter" idx="17" hasCustomPrompt="1"/>
          </p:nvPr>
        </p:nvSpPr>
        <p:spPr>
          <a:xfrm>
            <a:off x="3410942" y="527200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pl-PL" noProof="0"/>
              <a:t>Kliknij, aby edytować style wzorców tekstu</a:t>
            </a:r>
          </a:p>
        </p:txBody>
      </p:sp>
      <p:sp>
        <p:nvSpPr>
          <p:cNvPr id="12" name="Tekst — symbol zastępczy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pl-PL" noProof="0"/>
              <a:t>DODAJ IMIĘ I NAZWISKO W TYM MIEJSCU</a:t>
            </a:r>
          </a:p>
        </p:txBody>
      </p:sp>
      <p:sp>
        <p:nvSpPr>
          <p:cNvPr id="17" name="Tekst — symbol zastępczy 6">
            <a:extLst>
              <a:ext uri="{FF2B5EF4-FFF2-40B4-BE49-F238E27FC236}">
                <a16:creationId xmlns:a16="http://schemas.microsoft.com/office/drawing/2014/main" id="{5A499762-AEDB-43BC-89CC-CC0602BEAF73}"/>
              </a:ext>
            </a:extLst>
          </p:cNvPr>
          <p:cNvSpPr>
            <a:spLocks noGrp="1"/>
          </p:cNvSpPr>
          <p:nvPr>
            <p:ph type="body" sz="quarter" idx="23" hasCustomPrompt="1"/>
          </p:nvPr>
        </p:nvSpPr>
        <p:spPr>
          <a:xfrm>
            <a:off x="6217173" y="528227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pl-PL" noProof="0"/>
              <a:t>Kliknij, aby edytować style wzorców tekstu</a:t>
            </a:r>
          </a:p>
        </p:txBody>
      </p:sp>
      <p:sp>
        <p:nvSpPr>
          <p:cNvPr id="18" name="Tekst — symbol zastępczy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pl-PL" noProof="0"/>
              <a:t>DODAJ IMIĘ I NAZWISKO W TYM MIEJSCU</a:t>
            </a:r>
          </a:p>
        </p:txBody>
      </p:sp>
      <p:sp>
        <p:nvSpPr>
          <p:cNvPr id="19" name="Tekst — symbol zastępczy 6">
            <a:extLst>
              <a:ext uri="{FF2B5EF4-FFF2-40B4-BE49-F238E27FC236}">
                <a16:creationId xmlns:a16="http://schemas.microsoft.com/office/drawing/2014/main" id="{DB92C933-F978-486C-A305-0BAC73E0F152}"/>
              </a:ext>
            </a:extLst>
          </p:cNvPr>
          <p:cNvSpPr>
            <a:spLocks noGrp="1"/>
          </p:cNvSpPr>
          <p:nvPr>
            <p:ph type="body" sz="quarter" idx="25" hasCustomPrompt="1"/>
          </p:nvPr>
        </p:nvSpPr>
        <p:spPr>
          <a:xfrm>
            <a:off x="9023403" y="5282275"/>
            <a:ext cx="2517605" cy="1029458"/>
          </a:xfrm>
        </p:spPr>
        <p:txBody>
          <a:bodyPr lIns="0" rtlCol="0">
            <a:noAutofit/>
          </a:bodyPr>
          <a:lstStyle>
            <a:lvl1pPr marL="0" indent="0" algn="ctr">
              <a:buNone/>
              <a:defRPr sz="1400">
                <a:latin typeface="+mn-lt"/>
                <a:cs typeface="Arial" panose="020B0604020202020204" pitchFamily="34" charset="0"/>
              </a:defRPr>
            </a:lvl1pPr>
          </a:lstStyle>
          <a:p>
            <a:pPr lvl="0" rtl="0"/>
            <a:r>
              <a:rPr lang="pl-PL" noProof="0"/>
              <a:t>Kliknij, aby edytować style wzorców tekstu</a:t>
            </a:r>
          </a:p>
        </p:txBody>
      </p:sp>
      <p:sp>
        <p:nvSpPr>
          <p:cNvPr id="20" name="Tekst — symbol zastępczy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rtlCol="0" anchor="b">
            <a:noAutofit/>
          </a:bodyPr>
          <a:lstStyle>
            <a:lvl1pPr marL="0" indent="0" algn="ctr">
              <a:buNone/>
              <a:defRPr sz="1600" b="1">
                <a:latin typeface="+mj-lt"/>
                <a:cs typeface="Arial" panose="020B0604020202020204" pitchFamily="34" charset="0"/>
              </a:defRPr>
            </a:lvl1pPr>
          </a:lstStyle>
          <a:p>
            <a:pPr lvl="0" rtl="0"/>
            <a:r>
              <a:rPr lang="pl-PL" noProof="0"/>
              <a:t>DODAJ IMIĘ I NAZWISKO W TYM MIEJSCU</a:t>
            </a:r>
          </a:p>
        </p:txBody>
      </p:sp>
      <p:sp>
        <p:nvSpPr>
          <p:cNvPr id="21"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solidFill>
                <a:schemeClr val="bg1"/>
              </a:solidFill>
              <a:latin typeface="Calibri Light" panose="020F0302020204030204" pitchFamily="34" charset="0"/>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Układ niestandardowy">
    <p:spTree>
      <p:nvGrpSpPr>
        <p:cNvPr id="1" name=""/>
        <p:cNvGrpSpPr/>
        <p:nvPr/>
      </p:nvGrpSpPr>
      <p:grpSpPr>
        <a:xfrm>
          <a:off x="0" y="0"/>
          <a:ext cx="0" cy="0"/>
          <a:chOff x="0" y="0"/>
          <a:chExt cx="0" cy="0"/>
        </a:xfrm>
      </p:grpSpPr>
      <p:sp>
        <p:nvSpPr>
          <p:cNvPr id="4" name="Prostokąt 3" title="Dekoracyjny"/>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1" name="Prostokąt 20" title="Dekoracyjny"/>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8" name="Prostokąt 27" title="Dekoracyjny"/>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2" name="Tytuł 1">
            <a:extLst>
              <a:ext uri="{FF2B5EF4-FFF2-40B4-BE49-F238E27FC236}">
                <a16:creationId xmlns:a16="http://schemas.microsoft.com/office/drawing/2014/main" id="{A8FBBE79-9A2D-485C-A5FF-D6F6AFD2AFC3}"/>
              </a:ext>
            </a:extLst>
          </p:cNvPr>
          <p:cNvSpPr>
            <a:spLocks noGrp="1"/>
          </p:cNvSpPr>
          <p:nvPr userDrawn="1">
            <p:ph type="title" hasCustomPrompt="1"/>
          </p:nvPr>
        </p:nvSpPr>
        <p:spPr>
          <a:xfrm>
            <a:off x="2106887" y="616350"/>
            <a:ext cx="7978227" cy="1062602"/>
          </a:xfrm>
        </p:spPr>
        <p:txBody>
          <a:bodyPr lIns="0" rtlCol="0"/>
          <a:lstStyle>
            <a:lvl1pPr algn="ctr">
              <a:defRPr>
                <a:solidFill>
                  <a:schemeClr val="tx2"/>
                </a:solidFill>
              </a:defRPr>
            </a:lvl1pPr>
          </a:lstStyle>
          <a:p>
            <a:pPr rtl="0"/>
            <a:r>
              <a:rPr lang="pl-PL" noProof="0"/>
              <a:t>Kliknij, aby edytować styl wzorca tytułu</a:t>
            </a:r>
          </a:p>
        </p:txBody>
      </p:sp>
      <p:sp>
        <p:nvSpPr>
          <p:cNvPr id="30" name="Obraz — symbol zastępczy 4" title="Dekoracyjny">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rtlCol="0">
            <a:normAutofit/>
          </a:bodyPr>
          <a:lstStyle>
            <a:lvl1pPr algn="ctr">
              <a:defRPr sz="1600"/>
            </a:lvl1pPr>
          </a:lstStyle>
          <a:p>
            <a:pPr rtl="0"/>
            <a:r>
              <a:rPr lang="pl-PL" noProof="0"/>
              <a:t>Kliknij ikonę, aby dodać obraz</a:t>
            </a:r>
          </a:p>
        </p:txBody>
      </p:sp>
      <p:sp>
        <p:nvSpPr>
          <p:cNvPr id="32" name="Obraz — symbol zastępczy 4" title="Dekoracyjny">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rtlCol="0">
            <a:normAutofit/>
          </a:bodyPr>
          <a:lstStyle>
            <a:lvl1pPr algn="ctr">
              <a:defRPr sz="1600"/>
            </a:lvl1pPr>
          </a:lstStyle>
          <a:p>
            <a:pPr rtl="0"/>
            <a:r>
              <a:rPr lang="pl-PL" noProof="0"/>
              <a:t>Kliknij ikonę, aby dodać obraz</a:t>
            </a:r>
          </a:p>
        </p:txBody>
      </p:sp>
      <p:sp>
        <p:nvSpPr>
          <p:cNvPr id="33" name="Obraz — symbol zastępczy 4" title="Dekoracyjny">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rtlCol="0">
            <a:normAutofit/>
          </a:bodyPr>
          <a:lstStyle>
            <a:lvl1pPr algn="ctr">
              <a:defRPr sz="1600"/>
            </a:lvl1pPr>
          </a:lstStyle>
          <a:p>
            <a:pPr rtl="0"/>
            <a:r>
              <a:rPr lang="pl-PL" noProof="0"/>
              <a:t>Kliknij ikonę, aby dodać obraz</a:t>
            </a:r>
          </a:p>
        </p:txBody>
      </p:sp>
      <p:sp>
        <p:nvSpPr>
          <p:cNvPr id="26" name="Prostokąt 25" title="Dekoracyjny"/>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9" name="Tekst — symbol zastępczy 6">
            <a:extLst>
              <a:ext uri="{FF2B5EF4-FFF2-40B4-BE49-F238E27FC236}">
                <a16:creationId xmlns:a16="http://schemas.microsoft.com/office/drawing/2014/main" id="{DD736A8B-DD51-4DE5-A500-3F2E06CA9E12}"/>
              </a:ext>
            </a:extLst>
          </p:cNvPr>
          <p:cNvSpPr>
            <a:spLocks noGrp="1"/>
          </p:cNvSpPr>
          <p:nvPr userDrawn="1">
            <p:ph type="body" sz="quarter" idx="15" hasCustomPrompt="1"/>
          </p:nvPr>
        </p:nvSpPr>
        <p:spPr>
          <a:xfrm>
            <a:off x="264410" y="3652861"/>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pl-PL" noProof="0"/>
              <a:t>Kliknij, aby edytować style wzorców tekstu</a:t>
            </a:r>
          </a:p>
        </p:txBody>
      </p:sp>
      <p:sp>
        <p:nvSpPr>
          <p:cNvPr id="10" name="Tekst — symbol zastępczy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pl-PL" noProof="0"/>
              <a:t>DODAJ IMIĘ I NAZWISKO W TYM MIEJSCU</a:t>
            </a:r>
          </a:p>
        </p:txBody>
      </p:sp>
      <p:sp>
        <p:nvSpPr>
          <p:cNvPr id="11" name="Tekst — symbol zastępczy 6">
            <a:extLst>
              <a:ext uri="{FF2B5EF4-FFF2-40B4-BE49-F238E27FC236}">
                <a16:creationId xmlns:a16="http://schemas.microsoft.com/office/drawing/2014/main" id="{BC14EC5C-D80F-42F2-A5F0-D4F07AADAECE}"/>
              </a:ext>
            </a:extLst>
          </p:cNvPr>
          <p:cNvSpPr>
            <a:spLocks noGrp="1"/>
          </p:cNvSpPr>
          <p:nvPr userDrawn="1">
            <p:ph type="body" sz="quarter" idx="17" hasCustomPrompt="1"/>
          </p:nvPr>
        </p:nvSpPr>
        <p:spPr>
          <a:xfrm>
            <a:off x="6359042" y="3652861"/>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pl-PL" noProof="0"/>
              <a:t>Kliknij, aby edytować style wzorców tekstu</a:t>
            </a:r>
          </a:p>
        </p:txBody>
      </p:sp>
      <p:sp>
        <p:nvSpPr>
          <p:cNvPr id="12" name="Tekst — symbol zastępczy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pl-PL" noProof="0"/>
              <a:t>DODAJ IMIĘ I NAZWISKO W TYM MIEJSCU</a:t>
            </a:r>
          </a:p>
        </p:txBody>
      </p:sp>
      <p:sp>
        <p:nvSpPr>
          <p:cNvPr id="13" name="Tekst — symbol zastępczy 6">
            <a:extLst>
              <a:ext uri="{FF2B5EF4-FFF2-40B4-BE49-F238E27FC236}">
                <a16:creationId xmlns:a16="http://schemas.microsoft.com/office/drawing/2014/main" id="{3B9FAC90-EA8D-4C0E-A0D1-0D252B50A12F}"/>
              </a:ext>
            </a:extLst>
          </p:cNvPr>
          <p:cNvSpPr>
            <a:spLocks noGrp="1"/>
          </p:cNvSpPr>
          <p:nvPr userDrawn="1">
            <p:ph type="body" sz="quarter" idx="19" hasCustomPrompt="1"/>
          </p:nvPr>
        </p:nvSpPr>
        <p:spPr>
          <a:xfrm>
            <a:off x="3288925" y="5167572"/>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pl-PL" noProof="0"/>
              <a:t>Kliknij, aby edytować style wzorców tekstu</a:t>
            </a:r>
          </a:p>
        </p:txBody>
      </p:sp>
      <p:sp>
        <p:nvSpPr>
          <p:cNvPr id="14" name="Tekst — symbol zastępczy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pl-PL" noProof="0"/>
              <a:t>DODAJ IMIĘ I NAZWISKO W TYM MIEJSCU</a:t>
            </a:r>
          </a:p>
        </p:txBody>
      </p:sp>
      <p:sp>
        <p:nvSpPr>
          <p:cNvPr id="15" name="Tekst — symbol zastępczy 6">
            <a:extLst>
              <a:ext uri="{FF2B5EF4-FFF2-40B4-BE49-F238E27FC236}">
                <a16:creationId xmlns:a16="http://schemas.microsoft.com/office/drawing/2014/main" id="{6D49870F-68D7-4CDC-8F2A-696151FA2B90}"/>
              </a:ext>
            </a:extLst>
          </p:cNvPr>
          <p:cNvSpPr>
            <a:spLocks noGrp="1"/>
          </p:cNvSpPr>
          <p:nvPr userDrawn="1">
            <p:ph type="body" sz="quarter" idx="21" hasCustomPrompt="1"/>
          </p:nvPr>
        </p:nvSpPr>
        <p:spPr>
          <a:xfrm>
            <a:off x="9412281" y="5167572"/>
            <a:ext cx="2517605" cy="484146"/>
          </a:xfrm>
        </p:spPr>
        <p:txBody>
          <a:bodyPr lIns="0" rtlCol="0">
            <a:noAutofit/>
          </a:bodyPr>
          <a:lstStyle>
            <a:lvl1pPr marL="0" indent="0" algn="ctr">
              <a:buNone/>
              <a:defRPr sz="1400">
                <a:solidFill>
                  <a:schemeClr val="bg1"/>
                </a:solidFill>
                <a:latin typeface="+mn-lt"/>
                <a:cs typeface="Arial" panose="020B0604020202020204" pitchFamily="34" charset="0"/>
              </a:defRPr>
            </a:lvl1pPr>
          </a:lstStyle>
          <a:p>
            <a:pPr lvl="0" rtl="0"/>
            <a:r>
              <a:rPr lang="pl-PL" noProof="0"/>
              <a:t>Kliknij, aby edytować style wzorców tekstu</a:t>
            </a:r>
          </a:p>
        </p:txBody>
      </p:sp>
      <p:sp>
        <p:nvSpPr>
          <p:cNvPr id="16" name="Tekst — symbol zastępczy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rtlCol="0" anchor="b">
            <a:noAutofit/>
          </a:bodyPr>
          <a:lstStyle>
            <a:lvl1pPr marL="0" indent="0" algn="ctr">
              <a:buNone/>
              <a:defRPr sz="1600" b="1">
                <a:solidFill>
                  <a:schemeClr val="bg1"/>
                </a:solidFill>
                <a:latin typeface="+mj-lt"/>
                <a:cs typeface="Arial" panose="020B0604020202020204" pitchFamily="34" charset="0"/>
              </a:defRPr>
            </a:lvl1pPr>
          </a:lstStyle>
          <a:p>
            <a:pPr lvl="0" rtl="0"/>
            <a:r>
              <a:rPr lang="pl-PL" noProof="0"/>
              <a:t>DODAJ IMIĘ I NAZWISKO W TYM MIEJSCU</a:t>
            </a:r>
          </a:p>
        </p:txBody>
      </p:sp>
      <p:sp>
        <p:nvSpPr>
          <p:cNvPr id="31" name="Obraz — symbol zastępczy 4" title="Dekoracyjny">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rtlCol="0">
            <a:normAutofit/>
          </a:bodyPr>
          <a:lstStyle>
            <a:lvl1pPr algn="ctr">
              <a:defRPr sz="1600"/>
            </a:lvl1pPr>
          </a:lstStyle>
          <a:p>
            <a:pPr rtl="0"/>
            <a:r>
              <a:rPr lang="pl-PL" noProof="0"/>
              <a:t>Kliknij ikonę, aby dodać obraz</a:t>
            </a:r>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uste ">
    <p:spTree>
      <p:nvGrpSpPr>
        <p:cNvPr id="1" name=""/>
        <p:cNvGrpSpPr/>
        <p:nvPr/>
      </p:nvGrpSpPr>
      <p:grpSpPr>
        <a:xfrm>
          <a:off x="0" y="0"/>
          <a:ext cx="0" cy="0"/>
          <a:chOff x="0" y="0"/>
          <a:chExt cx="0" cy="0"/>
        </a:xfrm>
      </p:grpSpPr>
      <p:sp>
        <p:nvSpPr>
          <p:cNvPr id="12" name="Tytuł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accent1"/>
                </a:solidFill>
              </a:defRPr>
            </a:lvl1pPr>
          </a:lstStyle>
          <a:p>
            <a:pPr rtl="0"/>
            <a:r>
              <a:rPr lang="pl-PL" noProof="0"/>
              <a:t>Kliknij, aby dodać </a:t>
            </a:r>
            <a:br>
              <a:rPr lang="pl-PL" noProof="0"/>
            </a:br>
            <a:r>
              <a:rPr lang="pl-PL" noProof="0"/>
              <a:t>Miejsce na tytuł slajdu</a:t>
            </a:r>
          </a:p>
        </p:txBody>
      </p:sp>
      <p:sp>
        <p:nvSpPr>
          <p:cNvPr id="13" name="Tekst — symbol zastępczy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pl-PL" noProof="0"/>
              <a:t>Kliknij, aby edytować style wzorców tekstu</a:t>
            </a:r>
          </a:p>
        </p:txBody>
      </p:sp>
      <p:sp>
        <p:nvSpPr>
          <p:cNvPr id="14" name="Tekst — symbol zastępczy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3" name="Wykres — symbol zastępczy 2" title="Dekoracyjny">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rtlCol="0"/>
          <a:lstStyle/>
          <a:p>
            <a:pPr rtl="0"/>
            <a:r>
              <a:rPr lang="pl-PL" noProof="0"/>
              <a:t>Kliknij ikonę, aby dodać wykres</a:t>
            </a:r>
          </a:p>
        </p:txBody>
      </p:sp>
      <p:sp>
        <p:nvSpPr>
          <p:cNvPr id="2" name="Prostokąt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uste ">
    <p:spTree>
      <p:nvGrpSpPr>
        <p:cNvPr id="1" name=""/>
        <p:cNvGrpSpPr/>
        <p:nvPr/>
      </p:nvGrpSpPr>
      <p:grpSpPr>
        <a:xfrm>
          <a:off x="0" y="0"/>
          <a:ext cx="0" cy="0"/>
          <a:chOff x="0" y="0"/>
          <a:chExt cx="0" cy="0"/>
        </a:xfrm>
      </p:grpSpPr>
      <p:sp>
        <p:nvSpPr>
          <p:cNvPr id="12" name="Tytuł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pl-PL" noProof="0"/>
              <a:t>Kliknij, aby dodać </a:t>
            </a:r>
            <a:br>
              <a:rPr lang="pl-PL" noProof="0"/>
            </a:br>
            <a:r>
              <a:rPr lang="pl-PL" noProof="0"/>
              <a:t>Miejsce na tytuł slajdu</a:t>
            </a:r>
          </a:p>
        </p:txBody>
      </p:sp>
      <p:sp>
        <p:nvSpPr>
          <p:cNvPr id="13" name="Tekst — symbol zastępczy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pl-PL" noProof="0"/>
              <a:t>Kliknij, aby edytować style wzorców tekstu</a:t>
            </a:r>
          </a:p>
        </p:txBody>
      </p:sp>
      <p:sp>
        <p:nvSpPr>
          <p:cNvPr id="14" name="Tekst — symbol zastępczy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3" name="Wykres — symbol zastępczy 2" title="Dekoracyjny">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p>
            <a:pPr rtl="0"/>
            <a:r>
              <a:rPr lang="pl-PL" noProof="0"/>
              <a:t>Kliknij ikonę, aby dodać wykres</a:t>
            </a:r>
          </a:p>
        </p:txBody>
      </p:sp>
      <p:sp>
        <p:nvSpPr>
          <p:cNvPr id="7" name="Kształt 62" title="Dekoracyjny">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uste ">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2" name="Tytuł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pl-PL" noProof="0"/>
              <a:t>Kliknij, aby dodać </a:t>
            </a:r>
            <a:br>
              <a:rPr lang="pl-PL" noProof="0"/>
            </a:br>
            <a:r>
              <a:rPr lang="pl-PL" noProof="0"/>
              <a:t>Miejsce na tytuł slajdu</a:t>
            </a:r>
          </a:p>
        </p:txBody>
      </p:sp>
      <p:sp>
        <p:nvSpPr>
          <p:cNvPr id="13" name="Tekst — symbol zastępczy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pl-PL" noProof="0"/>
              <a:t>Kliknij, aby edytować style wzorców tekstu</a:t>
            </a:r>
          </a:p>
        </p:txBody>
      </p:sp>
      <p:sp>
        <p:nvSpPr>
          <p:cNvPr id="14" name="Tekst — symbol zastępczy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3" name="Wykres — symbol zastępczy 2" title="Dekoracyjny">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pl-PL" noProof="0"/>
              <a:t>Kliknij ikonę, aby dodać wykres</a:t>
            </a:r>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uste ">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2" name="Tytuł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rtlCol="0" anchor="b">
            <a:normAutofit/>
          </a:bodyPr>
          <a:lstStyle>
            <a:lvl1pPr>
              <a:defRPr sz="4000">
                <a:solidFill>
                  <a:schemeClr val="tx2"/>
                </a:solidFill>
              </a:defRPr>
            </a:lvl1pPr>
          </a:lstStyle>
          <a:p>
            <a:pPr rtl="0"/>
            <a:r>
              <a:rPr lang="pl-PL" noProof="0"/>
              <a:t>Kliknij, aby dodać </a:t>
            </a:r>
            <a:br>
              <a:rPr lang="pl-PL" noProof="0"/>
            </a:br>
            <a:r>
              <a:rPr lang="pl-PL" noProof="0"/>
              <a:t>Miejsce na tytuł slajdu</a:t>
            </a:r>
          </a:p>
        </p:txBody>
      </p:sp>
      <p:sp>
        <p:nvSpPr>
          <p:cNvPr id="13" name="Tekst — symbol zastępczy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838200" y="2635242"/>
            <a:ext cx="4767262" cy="3483263"/>
          </a:xfrm>
        </p:spPr>
        <p:txBody>
          <a:bodyPr lIns="0" rtlCol="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pl-PL" noProof="0"/>
              <a:t>Kliknij, aby edytować style wzorców tekstu</a:t>
            </a:r>
          </a:p>
        </p:txBody>
      </p:sp>
      <p:sp>
        <p:nvSpPr>
          <p:cNvPr id="14" name="Tekst — symbol zastępczy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rtlCol="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3" name="Wykres — symbol zastępczy 2" title="Dekoracyjny">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rtlCol="0"/>
          <a:lstStyle>
            <a:lvl1pPr>
              <a:defRPr>
                <a:solidFill>
                  <a:schemeClr val="bg1"/>
                </a:solidFill>
              </a:defRPr>
            </a:lvl1pPr>
          </a:lstStyle>
          <a:p>
            <a:pPr rtl="0"/>
            <a:r>
              <a:rPr lang="pl-PL" noProof="0"/>
              <a:t>Kliknij ikonę, aby dodać wykres</a:t>
            </a:r>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ste ">
    <p:spTree>
      <p:nvGrpSpPr>
        <p:cNvPr id="1" name=""/>
        <p:cNvGrpSpPr/>
        <p:nvPr/>
      </p:nvGrpSpPr>
      <p:grpSpPr>
        <a:xfrm>
          <a:off x="0" y="0"/>
          <a:ext cx="0" cy="0"/>
          <a:chOff x="0" y="0"/>
          <a:chExt cx="0" cy="0"/>
        </a:xfrm>
      </p:grpSpPr>
      <p:sp>
        <p:nvSpPr>
          <p:cNvPr id="12" name="Tytuł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vl1pPr>
          </a:lstStyle>
          <a:p>
            <a:pPr rtl="0"/>
            <a:r>
              <a:rPr lang="pl-PL" noProof="0"/>
              <a:t>Kliknij, aby dodać </a:t>
            </a:r>
            <a:br>
              <a:rPr lang="pl-PL" noProof="0"/>
            </a:br>
            <a:r>
              <a:rPr lang="pl-PL" noProof="0"/>
              <a:t>Miejsce na tytuł slajdu</a:t>
            </a:r>
          </a:p>
        </p:txBody>
      </p:sp>
      <p:sp>
        <p:nvSpPr>
          <p:cNvPr id="13" name="Tekst — symbol zastępczy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pl-PL" noProof="0"/>
              <a:t>Kliknij, aby edytować style wzorców tekstu</a:t>
            </a:r>
          </a:p>
        </p:txBody>
      </p:sp>
      <p:sp>
        <p:nvSpPr>
          <p:cNvPr id="3" name="Wykres — symbol zastępczy 2" title="Dekoracyjny">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rtlCol="0"/>
          <a:lstStyle/>
          <a:p>
            <a:pPr rtl="0"/>
            <a:r>
              <a:rPr lang="pl-PL" noProof="0"/>
              <a:t>Kliknij ikonę, aby dodać wykres</a:t>
            </a:r>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uste ">
    <p:spTree>
      <p:nvGrpSpPr>
        <p:cNvPr id="1" name=""/>
        <p:cNvGrpSpPr/>
        <p:nvPr/>
      </p:nvGrpSpPr>
      <p:grpSpPr>
        <a:xfrm>
          <a:off x="0" y="0"/>
          <a:ext cx="0" cy="0"/>
          <a:chOff x="0" y="0"/>
          <a:chExt cx="0" cy="0"/>
        </a:xfrm>
      </p:grpSpPr>
      <p:sp>
        <p:nvSpPr>
          <p:cNvPr id="12" name="Tytuł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vl1pPr>
          </a:lstStyle>
          <a:p>
            <a:pPr rtl="0"/>
            <a:r>
              <a:rPr lang="pl-PL" noProof="0"/>
              <a:t>Kliknij, aby dodać </a:t>
            </a:r>
            <a:br>
              <a:rPr lang="pl-PL" noProof="0"/>
            </a:br>
            <a:r>
              <a:rPr lang="pl-PL" noProof="0"/>
              <a:t>Miejsce na tytuł slajdu</a:t>
            </a:r>
          </a:p>
        </p:txBody>
      </p:sp>
      <p:sp>
        <p:nvSpPr>
          <p:cNvPr id="13" name="Tekst — symbol zastępczy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pl-PL" noProof="0"/>
              <a:t>Kliknij, aby edytować style wzorców tekstu</a:t>
            </a:r>
          </a:p>
        </p:txBody>
      </p:sp>
      <p:sp>
        <p:nvSpPr>
          <p:cNvPr id="3" name="Wykres — symbol zastępczy 2" title="Dekoracyjny">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rtlCol="0"/>
          <a:lstStyle/>
          <a:p>
            <a:pPr rtl="0"/>
            <a:r>
              <a:rPr lang="pl-PL" noProof="0"/>
              <a:t>Kliknij ikonę, aby dodać wykres</a:t>
            </a:r>
          </a:p>
        </p:txBody>
      </p:sp>
      <p:sp>
        <p:nvSpPr>
          <p:cNvPr id="4" name="Obraz — symbol zastępczy 3" title="Dekoracyjny">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rtlCol="0"/>
          <a:lstStyle/>
          <a:p>
            <a:pPr rtl="0"/>
            <a:r>
              <a:rPr lang="pl-PL" noProof="0"/>
              <a:t>Kliknij ikonę, aby dodać obraz</a:t>
            </a:r>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lajd tytułowy ze zdjęciem">
    <p:bg>
      <p:bgPr>
        <a:solidFill>
          <a:schemeClr val="accent4"/>
        </a:solidFill>
        <a:effectLst/>
      </p:bgPr>
    </p:bg>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pl-PL" noProof="0"/>
              <a:t>KLIKNIJ, ABY DODAĆ TYTUŁ</a:t>
            </a:r>
          </a:p>
        </p:txBody>
      </p:sp>
      <p:sp>
        <p:nvSpPr>
          <p:cNvPr id="13" name="Tekst — symbol zastępczy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5"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7" name="Prostokąt 6" title="Dekoracyjny"/>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rtlCol="0" anchor="b"/>
          <a:lstStyle>
            <a:lvl1pPr algn="ctr">
              <a:defRPr/>
            </a:lvl1pPr>
          </a:lstStyle>
          <a:p>
            <a:pPr rtl="0"/>
            <a:r>
              <a:rPr lang="pl-PL" noProof="0"/>
              <a:t>KLIKNIJ, ABY EDYTOWAĆ STYL WZORCA TYTUŁU</a:t>
            </a:r>
          </a:p>
        </p:txBody>
      </p:sp>
      <p:sp>
        <p:nvSpPr>
          <p:cNvPr id="11" name="Tekst — symbol zastępczy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rtlCol="0"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pl-PL" noProof="0"/>
              <a:t>MIEJSCE NA PODTYTUŁ</a:t>
            </a:r>
          </a:p>
        </p:txBody>
      </p:sp>
      <p:sp>
        <p:nvSpPr>
          <p:cNvPr id="4" name="Tabela — symbol zastępczy 3" title="Dekoracyjny">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rtlCol="0"/>
          <a:lstStyle/>
          <a:p>
            <a:pPr rtl="0"/>
            <a:r>
              <a:rPr lang="pl-PL" noProof="0"/>
              <a:t>Kliknij ikonę, aby dodać tabelę</a:t>
            </a:r>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Puste">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4" name="Obraz — symbol zastępczy 6" title="Dekoracyjny">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pl-PL" noProof="0"/>
              <a:t>Kliknij ikonę, aby dodać obraz</a:t>
            </a:r>
          </a:p>
        </p:txBody>
      </p:sp>
      <p:sp>
        <p:nvSpPr>
          <p:cNvPr id="6" name="Obraz — symbol zastępczy 6" title="Dekoracyjny">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pl-PL" noProof="0"/>
              <a:t>Kliknij ikonę, aby dodać obraz</a:t>
            </a:r>
          </a:p>
        </p:txBody>
      </p:sp>
      <p:sp>
        <p:nvSpPr>
          <p:cNvPr id="7" name="Obraz — symbol zastępczy 6" title="Dekoracyjny">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pl-PL" noProof="0"/>
              <a:t>Kliknij ikonę, aby dodać obraz</a:t>
            </a:r>
          </a:p>
        </p:txBody>
      </p:sp>
      <p:sp>
        <p:nvSpPr>
          <p:cNvPr id="8" name="Tytuł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rtlCol="0" anchor="b">
            <a:normAutofit/>
          </a:bodyPr>
          <a:lstStyle>
            <a:lvl1pPr algn="l">
              <a:defRPr sz="4000"/>
            </a:lvl1pPr>
          </a:lstStyle>
          <a:p>
            <a:pPr rtl="0"/>
            <a:r>
              <a:rPr lang="pl-PL" noProof="0"/>
              <a:t>Kliknij, aby dodać </a:t>
            </a:r>
            <a:br>
              <a:rPr lang="pl-PL" noProof="0"/>
            </a:br>
            <a:r>
              <a:rPr lang="pl-PL" noProof="0"/>
              <a:t>Miejsce na tytuł slajdu</a:t>
            </a:r>
          </a:p>
        </p:txBody>
      </p:sp>
      <p:sp>
        <p:nvSpPr>
          <p:cNvPr id="10" name="Kształt 62" title="Dekoracyjny">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Puste">
    <p:spTree>
      <p:nvGrpSpPr>
        <p:cNvPr id="1" name=""/>
        <p:cNvGrpSpPr/>
        <p:nvPr/>
      </p:nvGrpSpPr>
      <p:grpSpPr>
        <a:xfrm>
          <a:off x="0" y="0"/>
          <a:ext cx="0" cy="0"/>
          <a:chOff x="0" y="0"/>
          <a:chExt cx="0" cy="0"/>
        </a:xfrm>
      </p:grpSpPr>
      <p:sp>
        <p:nvSpPr>
          <p:cNvPr id="4" name="Obraz — symbol zastępczy 6" title="Dekoracyjny">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pl-PL" noProof="0"/>
              <a:t>Kliknij ikonę, aby dodać obraz</a:t>
            </a:r>
          </a:p>
        </p:txBody>
      </p:sp>
      <p:sp>
        <p:nvSpPr>
          <p:cNvPr id="6" name="Obraz — symbol zastępczy 6" title="Dekoracyjny">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pl-PL" noProof="0"/>
              <a:t>Kliknij ikonę, aby dodać obraz</a:t>
            </a:r>
          </a:p>
        </p:txBody>
      </p:sp>
      <p:sp>
        <p:nvSpPr>
          <p:cNvPr id="8" name="Tytuł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rtlCol="0" anchor="b">
            <a:normAutofit/>
          </a:bodyPr>
          <a:lstStyle>
            <a:lvl1pPr algn="l">
              <a:defRPr sz="4000"/>
            </a:lvl1pPr>
          </a:lstStyle>
          <a:p>
            <a:pPr rtl="0"/>
            <a:r>
              <a:rPr lang="pl-PL" noProof="0"/>
              <a:t>Kliknij, aby dodać </a:t>
            </a:r>
            <a:br>
              <a:rPr lang="pl-PL" noProof="0"/>
            </a:br>
            <a:r>
              <a:rPr lang="pl-PL" noProof="0"/>
              <a:t>Miejsce na tytuł slajdu</a:t>
            </a:r>
          </a:p>
        </p:txBody>
      </p:sp>
      <p:sp>
        <p:nvSpPr>
          <p:cNvPr id="10" name="Kształt 62" title="Dekoracyjny">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uste">
    <p:spTree>
      <p:nvGrpSpPr>
        <p:cNvPr id="1" name=""/>
        <p:cNvGrpSpPr/>
        <p:nvPr/>
      </p:nvGrpSpPr>
      <p:grpSpPr>
        <a:xfrm>
          <a:off x="0" y="0"/>
          <a:ext cx="0" cy="0"/>
          <a:chOff x="0" y="0"/>
          <a:chExt cx="0" cy="0"/>
        </a:xfrm>
      </p:grpSpPr>
      <p:sp>
        <p:nvSpPr>
          <p:cNvPr id="3" name="Obraz — symbol zastępczy 4" title="Dekoracyjny">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rtlCol="0"/>
          <a:lstStyle/>
          <a:p>
            <a:pPr rtl="0"/>
            <a:r>
              <a:rPr lang="pl-PL" noProof="0"/>
              <a:t>Kliknij ikonę, aby dodać obraz</a:t>
            </a:r>
          </a:p>
        </p:txBody>
      </p:sp>
      <p:sp>
        <p:nvSpPr>
          <p:cNvPr id="4" name="Obraz — symbol zastępczy 4" title="Dekoracyjny">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rtlCol="0"/>
          <a:lstStyle/>
          <a:p>
            <a:pPr rtl="0"/>
            <a:r>
              <a:rPr lang="pl-PL" noProof="0"/>
              <a:t>Kliknij ikonę, aby dodać obraz</a:t>
            </a:r>
          </a:p>
        </p:txBody>
      </p:sp>
      <p:sp>
        <p:nvSpPr>
          <p:cNvPr id="5" name="Obraz — symbol zastępczy 4" title="Dekoracyjny">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rtlCol="0"/>
          <a:lstStyle/>
          <a:p>
            <a:pPr rtl="0"/>
            <a:r>
              <a:rPr lang="pl-PL" noProof="0"/>
              <a:t>Kliknij ikonę, aby dodać obraz</a:t>
            </a:r>
          </a:p>
        </p:txBody>
      </p:sp>
      <p:sp>
        <p:nvSpPr>
          <p:cNvPr id="6" name="Obraz — symbol zastępczy 4" title="Dekoracyjny">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rtlCol="0"/>
          <a:lstStyle/>
          <a:p>
            <a:pPr rtl="0"/>
            <a:r>
              <a:rPr lang="pl-PL" noProof="0"/>
              <a:t>Kliknij ikonę, aby dodać obraz</a:t>
            </a:r>
          </a:p>
        </p:txBody>
      </p:sp>
      <p:sp>
        <p:nvSpPr>
          <p:cNvPr id="7" name="Obraz — symbol zastępczy 4" title="Dekoracyjny">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rtlCol="0"/>
          <a:lstStyle/>
          <a:p>
            <a:pPr rtl="0"/>
            <a:r>
              <a:rPr lang="pl-PL" noProof="0"/>
              <a:t>Kliknij ikonę, aby dodać obraz</a:t>
            </a:r>
          </a:p>
        </p:txBody>
      </p:sp>
      <p:sp>
        <p:nvSpPr>
          <p:cNvPr id="8" name="Obraz — symbol zastępczy 4" title="Dekoracyjny">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rtlCol="0"/>
          <a:lstStyle/>
          <a:p>
            <a:pPr rtl="0"/>
            <a:r>
              <a:rPr lang="pl-PL" noProof="0"/>
              <a:t>Kliknij ikonę, aby dodać obraz</a:t>
            </a:r>
          </a:p>
        </p:txBody>
      </p:sp>
      <p:sp>
        <p:nvSpPr>
          <p:cNvPr id="2" name="Prostokąt 1" title="Dekoracyjny"/>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9" name="Prostokąt 8" title="Dekoracyjny"/>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0" name="Prostokąt 9" title="Dekoracyjny"/>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
        <p:nvSpPr>
          <p:cNvPr id="11" name="Prostokąt 10" title="Dekoracyjny"/>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lajd tytułowy ze zdjęciem">
    <p:bg>
      <p:bgPr>
        <a:solidFill>
          <a:schemeClr val="accent2"/>
        </a:solidFill>
        <a:effectLst/>
      </p:bgPr>
    </p:bg>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rtlCol="0" anchor="t">
            <a:noAutofit/>
          </a:bodyPr>
          <a:lstStyle>
            <a:lvl1pPr algn="ctr">
              <a:defRPr sz="5000" b="1">
                <a:solidFill>
                  <a:schemeClr val="bg1"/>
                </a:solidFill>
                <a:latin typeface="+mj-lt"/>
              </a:defRPr>
            </a:lvl1pPr>
          </a:lstStyle>
          <a:p>
            <a:pPr rtl="0"/>
            <a:r>
              <a:rPr lang="pl-PL" noProof="0"/>
              <a:t>KLIKNIJ, ABY DODAĆ TYTUŁ</a:t>
            </a:r>
          </a:p>
        </p:txBody>
      </p:sp>
      <p:sp>
        <p:nvSpPr>
          <p:cNvPr id="13" name="Tekst — symbol zastępczy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rtlCol="0">
            <a:normAutofit/>
          </a:bodyPr>
          <a:lstStyle>
            <a:lvl1pPr marL="0" indent="0" algn="ctr">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5" name="Kształt 62" title="Dekoracyjny">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
        <p:nvSpPr>
          <p:cNvPr id="7" name="Prostokąt 6" title="Dekoracyjny"/>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noProof="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dział slajdu z obrazem">
    <p:bg>
      <p:bgPr>
        <a:solidFill>
          <a:schemeClr val="accent1"/>
        </a:solidFill>
        <a:effectLst/>
      </p:bgPr>
    </p:bg>
    <p:spTree>
      <p:nvGrpSpPr>
        <p:cNvPr id="1" name=""/>
        <p:cNvGrpSpPr/>
        <p:nvPr/>
      </p:nvGrpSpPr>
      <p:grpSpPr>
        <a:xfrm>
          <a:off x="0" y="0"/>
          <a:ext cx="0" cy="0"/>
          <a:chOff x="0" y="0"/>
          <a:chExt cx="0" cy="0"/>
        </a:xfrm>
      </p:grpSpPr>
      <p:sp>
        <p:nvSpPr>
          <p:cNvPr id="11"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pl-PL" noProof="0"/>
              <a:t>Kliknij ikonę, aby dodać obraz</a:t>
            </a:r>
          </a:p>
        </p:txBody>
      </p:sp>
      <p:sp>
        <p:nvSpPr>
          <p:cNvPr id="8" name="Tytuł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rtlCol="0" anchor="ctr">
            <a:noAutofit/>
          </a:bodyPr>
          <a:lstStyle>
            <a:lvl1pPr algn="r">
              <a:defRPr sz="5000" b="1">
                <a:solidFill>
                  <a:schemeClr val="bg1"/>
                </a:solidFill>
                <a:latin typeface="+mj-lt"/>
              </a:defRPr>
            </a:lvl1pPr>
          </a:lstStyle>
          <a:p>
            <a:pPr rtl="0"/>
            <a:r>
              <a:rPr lang="pl-PL" noProof="0"/>
              <a:t>KLIKNIJ, ABY DODAĆ TYTUŁ</a:t>
            </a:r>
          </a:p>
        </p:txBody>
      </p:sp>
      <p:sp>
        <p:nvSpPr>
          <p:cNvPr id="9" name="Tekst — symbol zastępczy 12" title="Dekoracyjny">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6" name="Kształt 62" title="Dekoracyjny">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odział slajdu z obrazem">
    <p:bg>
      <p:bgPr>
        <a:solidFill>
          <a:schemeClr val="accent1"/>
        </a:solidFill>
        <a:effectLst/>
      </p:bgPr>
    </p:bg>
    <p:spTree>
      <p:nvGrpSpPr>
        <p:cNvPr id="1" name=""/>
        <p:cNvGrpSpPr/>
        <p:nvPr/>
      </p:nvGrpSpPr>
      <p:grpSpPr>
        <a:xfrm>
          <a:off x="0" y="0"/>
          <a:ext cx="0" cy="0"/>
          <a:chOff x="0" y="0"/>
          <a:chExt cx="0" cy="0"/>
        </a:xfrm>
      </p:grpSpPr>
      <p:sp>
        <p:nvSpPr>
          <p:cNvPr id="11" name="Obraz — symbol zastępczy 4" title="Dekoracyjny">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rtlCol="0"/>
          <a:lstStyle/>
          <a:p>
            <a:pPr rtl="0"/>
            <a:r>
              <a:rPr lang="pl-PL" noProof="0"/>
              <a:t>Kliknij ikonę, aby dodać obraz</a:t>
            </a:r>
          </a:p>
        </p:txBody>
      </p:sp>
      <p:sp>
        <p:nvSpPr>
          <p:cNvPr id="8" name="Tytuł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rtlCol="0" anchor="ctr">
            <a:noAutofit/>
          </a:bodyPr>
          <a:lstStyle>
            <a:lvl1pPr algn="r">
              <a:defRPr sz="5000" b="1">
                <a:solidFill>
                  <a:schemeClr val="bg1"/>
                </a:solidFill>
                <a:latin typeface="+mj-lt"/>
              </a:defRPr>
            </a:lvl1pPr>
          </a:lstStyle>
          <a:p>
            <a:pPr rtl="0"/>
            <a:r>
              <a:rPr lang="pl-PL" noProof="0"/>
              <a:t>KLIKNIJ, ABY DODAĆ TYTUŁ</a:t>
            </a:r>
          </a:p>
        </p:txBody>
      </p:sp>
      <p:sp>
        <p:nvSpPr>
          <p:cNvPr id="9" name="Tekst — symbol zastępczy 12" title="Dekoracyjny">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rtlCol="0" anchor="ctr">
            <a:normAutofit/>
          </a:bodyPr>
          <a:lstStyle>
            <a:lvl1pPr marL="0" indent="0">
              <a:buNone/>
              <a:defRPr sz="1600" spc="300">
                <a:solidFill>
                  <a:schemeClr val="bg1"/>
                </a:solidFill>
                <a:latin typeface="+mn-lt"/>
                <a:cs typeface="Arial" panose="020B0604020202020204" pitchFamily="34" charset="0"/>
              </a:defRPr>
            </a:lvl1pPr>
          </a:lstStyle>
          <a:p>
            <a:pPr lvl="0" rtl="0"/>
            <a:r>
              <a:rPr lang="pl-PL" noProof="0"/>
              <a:t>PODTYTUŁ W TYM MIEJSCU</a:t>
            </a:r>
          </a:p>
        </p:txBody>
      </p:sp>
      <p:sp>
        <p:nvSpPr>
          <p:cNvPr id="6" name="Kształt 62" title="Dekoracyjny">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pl-PL" sz="1500" noProof="0">
              <a:latin typeface="Calibri Light" panose="020F0302020204030204" pitchFamily="34" charset="0"/>
            </a:endParaRPr>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ytuł — symbol zastępczy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pl-PL" noProof="0"/>
              <a:t>Kliknij, aby edytować styl wzorca tytułu</a:t>
            </a:r>
          </a:p>
        </p:txBody>
      </p:sp>
      <p:sp>
        <p:nvSpPr>
          <p:cNvPr id="3" name="Tekst — symbol zastępczy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pl-PL" noProof="0" dirty="0"/>
              <a:t>Kliknij, aby edytować style wzorca tekstu</a:t>
            </a:r>
          </a:p>
          <a:p>
            <a:pPr lvl="1" rtl="0"/>
            <a:r>
              <a:rPr lang="pl-PL" noProof="0" dirty="0"/>
              <a:t>Drugi poziom</a:t>
            </a:r>
          </a:p>
          <a:p>
            <a:pPr lvl="2" rtl="0"/>
            <a:r>
              <a:rPr lang="pl-PL" noProof="0" dirty="0"/>
              <a:t>Trzeci poziom</a:t>
            </a:r>
          </a:p>
          <a:p>
            <a:pPr lvl="3" rtl="0"/>
            <a:r>
              <a:rPr lang="pl-PL" noProof="0" dirty="0"/>
              <a:t>Czwarty poziom</a:t>
            </a:r>
          </a:p>
          <a:p>
            <a:pPr lvl="4" rtl="0"/>
            <a:r>
              <a:rPr lang="pl-PL" noProof="0" dirty="0"/>
              <a:t>Piąty poziom</a:t>
            </a:r>
          </a:p>
        </p:txBody>
      </p:sp>
      <p:sp>
        <p:nvSpPr>
          <p:cNvPr id="5" name="Stopka — symbol zastępczy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pl-PL" noProof="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hf sldNum="0"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8.xml"/><Relationship Id="rId7" Type="http://schemas.openxmlformats.org/officeDocument/2006/relationships/diagramQuickStyle" Target="../diagrams/quickStyle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8.xml"/><Relationship Id="rId7" Type="http://schemas.openxmlformats.org/officeDocument/2006/relationships/diagramQuickStyle" Target="../diagrams/quickStyle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8.xml"/><Relationship Id="rId7" Type="http://schemas.openxmlformats.org/officeDocument/2006/relationships/diagramQuickStyle" Target="../diagrams/quickStyle3.xml"/><Relationship Id="rId12"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diagramLayout" Target="../diagrams/layout3.xml"/><Relationship Id="rId11" Type="http://schemas.openxmlformats.org/officeDocument/2006/relationships/image" Target="../media/image9.png"/><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customXml" Target="../ink/ink3.xml"/><Relationship Id="rId3" Type="http://schemas.openxmlformats.org/officeDocument/2006/relationships/slideLayout" Target="../slideLayouts/slideLayout48.xml"/><Relationship Id="rId7" Type="http://schemas.openxmlformats.org/officeDocument/2006/relationships/diagramQuickStyle" Target="../diagrams/quickStyle4.xml"/><Relationship Id="rId12" Type="http://schemas.openxmlformats.org/officeDocument/2006/relationships/customXml" Target="../ink/ink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diagramLayout" Target="../diagrams/layout4.xml"/><Relationship Id="rId11" Type="http://schemas.openxmlformats.org/officeDocument/2006/relationships/image" Target="../media/image11.emf"/><Relationship Id="rId5" Type="http://schemas.openxmlformats.org/officeDocument/2006/relationships/diagramData" Target="../diagrams/data4.xml"/><Relationship Id="rId10" Type="http://schemas.openxmlformats.org/officeDocument/2006/relationships/customXml" Target="../ink/ink1.xml"/><Relationship Id="rId4" Type="http://schemas.openxmlformats.org/officeDocument/2006/relationships/notesSlide" Target="../notesSlides/notesSlide7.xml"/><Relationship Id="rId9" Type="http://schemas.microsoft.com/office/2007/relationships/diagramDrawing" Target="../diagrams/drawing4.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8.xml"/><Relationship Id="rId7" Type="http://schemas.openxmlformats.org/officeDocument/2006/relationships/diagramQuickStyle" Target="../diagrams/quickStyle5.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2.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8.xml"/><Relationship Id="rId7" Type="http://schemas.openxmlformats.org/officeDocument/2006/relationships/diagramQuickStyle" Target="../diagrams/quickStyle6.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3.png"/><Relationship Id="rId4" Type="http://schemas.openxmlformats.org/officeDocument/2006/relationships/notesSlide" Target="../notesSlides/notesSlide9.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soba korzystająca z telefonu komórkowego&#10;&#10;Automatycznie generowany opis ze średnim poziomem pewności">
            <a:extLst>
              <a:ext uri="{FF2B5EF4-FFF2-40B4-BE49-F238E27FC236}">
                <a16:creationId xmlns:a16="http://schemas.microsoft.com/office/drawing/2014/main" id="{59A5D366-BDCD-4761-A29B-21881A691F59}"/>
              </a:ext>
            </a:extLst>
          </p:cNvPr>
          <p:cNvPicPr>
            <a:picLocks noChangeAspect="1"/>
          </p:cNvPicPr>
          <p:nvPr/>
        </p:nvPicPr>
        <p:blipFill rotWithShape="1">
          <a:blip r:embed="rId5"/>
          <a:srcRect t="29313" b="13936"/>
          <a:stretch/>
        </p:blipFill>
        <p:spPr>
          <a:xfrm>
            <a:off x="20" y="4288"/>
            <a:ext cx="12191980" cy="4618512"/>
          </a:xfrm>
          <a:prstGeom prst="rect">
            <a:avLst/>
          </a:prstGeom>
          <a:noFill/>
        </p:spPr>
      </p:pic>
      <p:sp>
        <p:nvSpPr>
          <p:cNvPr id="2" name="Tytuł 1">
            <a:extLst>
              <a:ext uri="{FF2B5EF4-FFF2-40B4-BE49-F238E27FC236}">
                <a16:creationId xmlns:a16="http://schemas.microsoft.com/office/drawing/2014/main" id="{83823991-6F5F-45D3-883F-8179BE10396D}"/>
              </a:ext>
            </a:extLst>
          </p:cNvPr>
          <p:cNvSpPr>
            <a:spLocks noGrp="1"/>
          </p:cNvSpPr>
          <p:nvPr>
            <p:ph type="title"/>
          </p:nvPr>
        </p:nvSpPr>
        <p:spPr>
          <a:xfrm>
            <a:off x="838199" y="5037721"/>
            <a:ext cx="10462405" cy="891250"/>
          </a:xfrm>
          <a:prstGeom prst="rect">
            <a:avLst/>
          </a:prstGeom>
        </p:spPr>
        <p:txBody>
          <a:bodyPr rtlCol="0" anchor="t">
            <a:noAutofit/>
          </a:bodyPr>
          <a:lstStyle/>
          <a:p>
            <a:pPr rtl="0"/>
            <a:r>
              <a:rPr lang="pl-PL" sz="3200" dirty="0"/>
              <a:t>Zasady bezpiecznego korzystania z technologii cyfrowych</a:t>
            </a:r>
          </a:p>
        </p:txBody>
      </p:sp>
      <p:pic>
        <p:nvPicPr>
          <p:cNvPr id="11" name="Wideo 10">
            <a:hlinkClick r:id="" action="ppaction://media"/>
            <a:extLst>
              <a:ext uri="{FF2B5EF4-FFF2-40B4-BE49-F238E27FC236}">
                <a16:creationId xmlns:a16="http://schemas.microsoft.com/office/drawing/2014/main" id="{25BED11D-8470-47E2-8000-2167BA040D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640457" y="6444342"/>
            <a:ext cx="551542" cy="413657"/>
          </a:xfrm>
          <a:prstGeom prst="rect">
            <a:avLst/>
          </a:prstGeom>
        </p:spPr>
      </p:pic>
    </p:spTree>
    <p:extLst>
      <p:ext uri="{BB962C8B-B14F-4D97-AF65-F5344CB8AC3E}">
        <p14:creationId xmlns:p14="http://schemas.microsoft.com/office/powerpoint/2010/main" val="79592761"/>
      </p:ext>
    </p:extLst>
  </p:cSld>
  <p:clrMapOvr>
    <a:masterClrMapping/>
  </p:clrMapOvr>
  <mc:AlternateContent xmlns:mc="http://schemas.openxmlformats.org/markup-compatibility/2006" xmlns:p14="http://schemas.microsoft.com/office/powerpoint/2010/main">
    <mc:Choice Requires="p14">
      <p:transition spd="slow" p14:dur="2000" advTm="8001"/>
    </mc:Choice>
    <mc:Fallback xmlns="">
      <p:transition spd="slow" advTm="8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osoba, ubrania, Ludzka twarz, ściana&#10;&#10;Opis wygenerowany automatycznie">
            <a:extLst>
              <a:ext uri="{FF2B5EF4-FFF2-40B4-BE49-F238E27FC236}">
                <a16:creationId xmlns:a16="http://schemas.microsoft.com/office/drawing/2014/main" id="{4EF89736-8859-9FA3-09E7-DAB5B734D7D8}"/>
              </a:ext>
            </a:extLst>
          </p:cNvPr>
          <p:cNvPicPr>
            <a:picLocks noChangeAspect="1"/>
          </p:cNvPicPr>
          <p:nvPr/>
        </p:nvPicPr>
        <p:blipFill rotWithShape="1">
          <a:blip r:embed="rId5"/>
          <a:srcRect b="15592"/>
          <a:stretch/>
        </p:blipFill>
        <p:spPr>
          <a:xfrm>
            <a:off x="-2" y="-1"/>
            <a:ext cx="12305725" cy="6924676"/>
          </a:xfrm>
          <a:prstGeom prst="rect">
            <a:avLst/>
          </a:prstGeom>
        </p:spPr>
      </p:pic>
      <p:sp>
        <p:nvSpPr>
          <p:cNvPr id="10" name="Tekst — symbol zastępczy 2">
            <a:extLst>
              <a:ext uri="{FF2B5EF4-FFF2-40B4-BE49-F238E27FC236}">
                <a16:creationId xmlns:a16="http://schemas.microsoft.com/office/drawing/2014/main" id="{9F7CDB1E-DEAE-1183-CC24-3D4025ED865D}"/>
              </a:ext>
            </a:extLst>
          </p:cNvPr>
          <p:cNvSpPr>
            <a:spLocks noGrp="1"/>
          </p:cNvSpPr>
          <p:nvPr>
            <p:ph type="body" sz="quarter" idx="14"/>
          </p:nvPr>
        </p:nvSpPr>
        <p:spPr>
          <a:xfrm>
            <a:off x="4887474" y="5377516"/>
            <a:ext cx="7304526" cy="1480484"/>
          </a:xfrm>
        </p:spPr>
        <p:txBody>
          <a:bodyPr rtlCol="0"/>
          <a:lstStyle/>
          <a:p>
            <a:pPr rtl="0"/>
            <a:r>
              <a:rPr lang="pl-PL" dirty="0"/>
              <a:t>Bezpieczny smartfon</a:t>
            </a:r>
          </a:p>
        </p:txBody>
      </p:sp>
      <p:pic>
        <p:nvPicPr>
          <p:cNvPr id="4" name="Wideo 3">
            <a:hlinkClick r:id="" action="ppaction://media"/>
            <a:extLst>
              <a:ext uri="{FF2B5EF4-FFF2-40B4-BE49-F238E27FC236}">
                <a16:creationId xmlns:a16="http://schemas.microsoft.com/office/drawing/2014/main" id="{722D3E6E-1112-4B09-97DB-2192D6D930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721737" y="6505302"/>
            <a:ext cx="470262" cy="352697"/>
          </a:xfrm>
          <a:prstGeom prst="rect">
            <a:avLst/>
          </a:prstGeom>
        </p:spPr>
      </p:pic>
    </p:spTree>
    <p:extLst>
      <p:ext uri="{BB962C8B-B14F-4D97-AF65-F5344CB8AC3E}">
        <p14:creationId xmlns:p14="http://schemas.microsoft.com/office/powerpoint/2010/main" val="1082432302"/>
      </p:ext>
    </p:extLst>
  </p:cSld>
  <p:clrMapOvr>
    <a:masterClrMapping/>
  </p:clrMapOvr>
  <mc:AlternateContent xmlns:mc="http://schemas.openxmlformats.org/markup-compatibility/2006" xmlns:p14="http://schemas.microsoft.com/office/powerpoint/2010/main">
    <mc:Choice Requires="p14">
      <p:transition spd="slow" p14:dur="2000" advTm="3722"/>
    </mc:Choice>
    <mc:Fallback xmlns="">
      <p:transition spd="slow" advTm="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ymbol zastępczy tekstu 37">
            <a:extLst>
              <a:ext uri="{FF2B5EF4-FFF2-40B4-BE49-F238E27FC236}">
                <a16:creationId xmlns:a16="http://schemas.microsoft.com/office/drawing/2014/main" id="{2A410699-7B6E-AAE2-01A2-6ED4293FBCDF}"/>
              </a:ext>
            </a:extLst>
          </p:cNvPr>
          <p:cNvSpPr>
            <a:spLocks noGrp="1"/>
          </p:cNvSpPr>
          <p:nvPr>
            <p:ph type="body" sz="quarter" idx="17"/>
          </p:nvPr>
        </p:nvSpPr>
        <p:spPr/>
        <p:txBody>
          <a:bodyPr/>
          <a:lstStyle/>
          <a:p>
            <a:r>
              <a:rPr lang="pl-PL" dirty="0"/>
              <a:t>Ustaw blokadę ekranu</a:t>
            </a:r>
          </a:p>
        </p:txBody>
      </p:sp>
      <p:sp>
        <p:nvSpPr>
          <p:cNvPr id="39" name="Symbol zastępczy tekstu 38">
            <a:extLst>
              <a:ext uri="{FF2B5EF4-FFF2-40B4-BE49-F238E27FC236}">
                <a16:creationId xmlns:a16="http://schemas.microsoft.com/office/drawing/2014/main" id="{290F89DC-8688-716A-9FE4-5A46A90992BA}"/>
              </a:ext>
            </a:extLst>
          </p:cNvPr>
          <p:cNvSpPr>
            <a:spLocks noGrp="1"/>
          </p:cNvSpPr>
          <p:nvPr>
            <p:ph type="body" sz="quarter" idx="18"/>
          </p:nvPr>
        </p:nvSpPr>
        <p:spPr/>
        <p:txBody>
          <a:bodyPr/>
          <a:lstStyle/>
          <a:p>
            <a:r>
              <a:rPr lang="pl-PL" dirty="0"/>
              <a:t>Nie zezwalaj na wyświetlanie treści SMS lub e-mail bez odblokowania telefonu</a:t>
            </a:r>
          </a:p>
        </p:txBody>
      </p:sp>
      <p:sp>
        <p:nvSpPr>
          <p:cNvPr id="40" name="Symbol zastępczy tekstu 39">
            <a:extLst>
              <a:ext uri="{FF2B5EF4-FFF2-40B4-BE49-F238E27FC236}">
                <a16:creationId xmlns:a16="http://schemas.microsoft.com/office/drawing/2014/main" id="{4A743556-F39E-28B8-36E1-45F3F61BD76E}"/>
              </a:ext>
            </a:extLst>
          </p:cNvPr>
          <p:cNvSpPr>
            <a:spLocks noGrp="1"/>
          </p:cNvSpPr>
          <p:nvPr>
            <p:ph type="body" sz="quarter" idx="19"/>
          </p:nvPr>
        </p:nvSpPr>
        <p:spPr/>
        <p:txBody>
          <a:bodyPr/>
          <a:lstStyle/>
          <a:p>
            <a:r>
              <a:rPr lang="pl-PL" dirty="0"/>
              <a:t>Włącz u swojego operatora usługę śledzenia telefonu</a:t>
            </a:r>
          </a:p>
        </p:txBody>
      </p:sp>
      <p:sp>
        <p:nvSpPr>
          <p:cNvPr id="41" name="Symbol zastępczy tekstu 40">
            <a:extLst>
              <a:ext uri="{FF2B5EF4-FFF2-40B4-BE49-F238E27FC236}">
                <a16:creationId xmlns:a16="http://schemas.microsoft.com/office/drawing/2014/main" id="{D2BC8E28-41B2-B172-A3A4-8C4EFAA311FF}"/>
              </a:ext>
            </a:extLst>
          </p:cNvPr>
          <p:cNvSpPr>
            <a:spLocks noGrp="1"/>
          </p:cNvSpPr>
          <p:nvPr>
            <p:ph type="body" sz="quarter" idx="20"/>
          </p:nvPr>
        </p:nvSpPr>
        <p:spPr>
          <a:xfrm>
            <a:off x="9129988" y="4597346"/>
            <a:ext cx="2469806" cy="1562154"/>
          </a:xfrm>
        </p:spPr>
        <p:txBody>
          <a:bodyPr/>
          <a:lstStyle/>
          <a:p>
            <a:r>
              <a:rPr lang="pl-PL" dirty="0"/>
              <a:t>Instaluj tylko zweryfikowane aplikacje</a:t>
            </a:r>
          </a:p>
        </p:txBody>
      </p:sp>
      <p:sp>
        <p:nvSpPr>
          <p:cNvPr id="8" name="Tytuł 7">
            <a:extLst>
              <a:ext uri="{FF2B5EF4-FFF2-40B4-BE49-F238E27FC236}">
                <a16:creationId xmlns:a16="http://schemas.microsoft.com/office/drawing/2014/main" id="{3BE52921-898C-4569-9D8A-F1C5E0ABE804}"/>
              </a:ext>
            </a:extLst>
          </p:cNvPr>
          <p:cNvSpPr>
            <a:spLocks noGrp="1"/>
          </p:cNvSpPr>
          <p:nvPr>
            <p:ph type="title"/>
          </p:nvPr>
        </p:nvSpPr>
        <p:spPr/>
        <p:txBody>
          <a:bodyPr rtlCol="0" anchor="b">
            <a:normAutofit/>
          </a:bodyPr>
          <a:lstStyle/>
          <a:p>
            <a:pPr rtl="0"/>
            <a:r>
              <a:rPr lang="pl-PL" sz="3400" dirty="0"/>
              <a:t>Bezpieczny smartfon</a:t>
            </a:r>
          </a:p>
        </p:txBody>
      </p:sp>
      <p:sp>
        <p:nvSpPr>
          <p:cNvPr id="24" name="Symbol zastępczy obrazu 17">
            <a:extLst>
              <a:ext uri="{FF2B5EF4-FFF2-40B4-BE49-F238E27FC236}">
                <a16:creationId xmlns:a16="http://schemas.microsoft.com/office/drawing/2014/main" id="{AE0B5DA4-5ABC-97DD-E372-B36A85081210}"/>
              </a:ext>
            </a:extLst>
          </p:cNvPr>
          <p:cNvSpPr txBox="1">
            <a:spLocks/>
          </p:cNvSpPr>
          <p:nvPr/>
        </p:nvSpPr>
        <p:spPr>
          <a:xfrm>
            <a:off x="6673743" y="4066757"/>
            <a:ext cx="973759" cy="973759"/>
          </a:xfrm>
          <a:prstGeom prst="ellipse">
            <a:avLst/>
          </a:prstGeom>
          <a:noFill/>
          <a:ln w="381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800" b="0" i="0" kern="1200" dirty="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l-PL"/>
          </a:p>
        </p:txBody>
      </p:sp>
      <p:pic>
        <p:nvPicPr>
          <p:cNvPr id="4" name="Wideo 3">
            <a:hlinkClick r:id="" action="ppaction://media"/>
            <a:extLst>
              <a:ext uri="{FF2B5EF4-FFF2-40B4-BE49-F238E27FC236}">
                <a16:creationId xmlns:a16="http://schemas.microsoft.com/office/drawing/2014/main" id="{3278E603-0A15-4CED-84E8-726B51BCFC2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686902" y="6479176"/>
            <a:ext cx="505097" cy="378823"/>
          </a:xfrm>
          <a:prstGeom prst="rect">
            <a:avLst/>
          </a:prstGeom>
        </p:spPr>
      </p:pic>
    </p:spTree>
    <p:extLst>
      <p:ext uri="{BB962C8B-B14F-4D97-AF65-F5344CB8AC3E}">
        <p14:creationId xmlns:p14="http://schemas.microsoft.com/office/powerpoint/2010/main" val="3871710211"/>
      </p:ext>
    </p:extLst>
  </p:cSld>
  <p:clrMapOvr>
    <a:masterClrMapping/>
  </p:clrMapOvr>
  <mc:AlternateContent xmlns:mc="http://schemas.openxmlformats.org/markup-compatibility/2006" xmlns:p14="http://schemas.microsoft.com/office/powerpoint/2010/main">
    <mc:Choice Requires="p14">
      <p:transition spd="slow" p14:dur="2000" advTm="20392"/>
    </mc:Choice>
    <mc:Fallback xmlns="">
      <p:transition spd="slow" advTm="2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osoba, Ludzka twarz, w pomieszczeniu, książka&#10;&#10;Opis wygenerowany automatycznie">
            <a:extLst>
              <a:ext uri="{FF2B5EF4-FFF2-40B4-BE49-F238E27FC236}">
                <a16:creationId xmlns:a16="http://schemas.microsoft.com/office/drawing/2014/main" id="{5DDE5089-8ACC-38C9-7BB2-74CE4799BFCE}"/>
              </a:ext>
            </a:extLst>
          </p:cNvPr>
          <p:cNvPicPr>
            <a:picLocks noChangeAspect="1"/>
          </p:cNvPicPr>
          <p:nvPr/>
        </p:nvPicPr>
        <p:blipFill rotWithShape="1">
          <a:blip r:embed="rId5"/>
          <a:srcRect b="15840"/>
          <a:stretch/>
        </p:blipFill>
        <p:spPr>
          <a:xfrm>
            <a:off x="-17901" y="-1"/>
            <a:ext cx="12209901" cy="6858001"/>
          </a:xfrm>
          <a:prstGeom prst="rect">
            <a:avLst/>
          </a:prstGeom>
        </p:spPr>
      </p:pic>
      <p:sp>
        <p:nvSpPr>
          <p:cNvPr id="10" name="Tekst — symbol zastępczy 2">
            <a:extLst>
              <a:ext uri="{FF2B5EF4-FFF2-40B4-BE49-F238E27FC236}">
                <a16:creationId xmlns:a16="http://schemas.microsoft.com/office/drawing/2014/main" id="{9F7CDB1E-DEAE-1183-CC24-3D4025ED865D}"/>
              </a:ext>
            </a:extLst>
          </p:cNvPr>
          <p:cNvSpPr>
            <a:spLocks noGrp="1"/>
          </p:cNvSpPr>
          <p:nvPr>
            <p:ph type="body" sz="quarter" idx="14"/>
          </p:nvPr>
        </p:nvSpPr>
        <p:spPr>
          <a:xfrm>
            <a:off x="4887474" y="5377516"/>
            <a:ext cx="7304526" cy="1480484"/>
          </a:xfrm>
        </p:spPr>
        <p:txBody>
          <a:bodyPr rtlCol="0"/>
          <a:lstStyle/>
          <a:p>
            <a:pPr rtl="0"/>
            <a:r>
              <a:rPr lang="pl-PL" dirty="0"/>
              <a:t>Oszustwa internetowe</a:t>
            </a:r>
          </a:p>
        </p:txBody>
      </p:sp>
      <p:pic>
        <p:nvPicPr>
          <p:cNvPr id="5" name="Wideo 4">
            <a:hlinkClick r:id="" action="ppaction://media"/>
            <a:extLst>
              <a:ext uri="{FF2B5EF4-FFF2-40B4-BE49-F238E27FC236}">
                <a16:creationId xmlns:a16="http://schemas.microsoft.com/office/drawing/2014/main" id="{3A6EC976-359F-43E8-8416-A7B7C117FF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663679" y="6461760"/>
            <a:ext cx="528320" cy="396240"/>
          </a:xfrm>
          <a:prstGeom prst="rect">
            <a:avLst/>
          </a:prstGeom>
        </p:spPr>
      </p:pic>
    </p:spTree>
    <p:extLst>
      <p:ext uri="{BB962C8B-B14F-4D97-AF65-F5344CB8AC3E}">
        <p14:creationId xmlns:p14="http://schemas.microsoft.com/office/powerpoint/2010/main" val="1673205659"/>
      </p:ext>
    </p:extLst>
  </p:cSld>
  <p:clrMapOvr>
    <a:masterClrMapping/>
  </p:clrMapOvr>
  <mc:AlternateContent xmlns:mc="http://schemas.openxmlformats.org/markup-compatibility/2006" xmlns:p14="http://schemas.microsoft.com/office/powerpoint/2010/main">
    <mc:Choice Requires="p14">
      <p:transition spd="slow" p14:dur="2000" advTm="4049"/>
    </mc:Choice>
    <mc:Fallback xmlns="">
      <p:transition spd="slow" advTm="4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1">
            <a:extLst>
              <a:ext uri="{FF2B5EF4-FFF2-40B4-BE49-F238E27FC236}">
                <a16:creationId xmlns:a16="http://schemas.microsoft.com/office/drawing/2014/main" id="{760BA4AB-D233-0C96-D389-125F6F390CB0}"/>
              </a:ext>
            </a:extLst>
          </p:cNvPr>
          <p:cNvSpPr>
            <a:spLocks noGrp="1"/>
          </p:cNvSpPr>
          <p:nvPr>
            <p:ph type="body" sz="quarter" idx="17"/>
          </p:nvPr>
        </p:nvSpPr>
        <p:spPr>
          <a:xfrm>
            <a:off x="7718323" y="1058980"/>
            <a:ext cx="3977648" cy="731694"/>
          </a:xfrm>
        </p:spPr>
        <p:txBody>
          <a:bodyPr/>
          <a:lstStyle/>
          <a:p>
            <a:r>
              <a:rPr lang="pl-PL" dirty="0"/>
              <a:t>Oszustwo z wykorzystaniem numerów </a:t>
            </a:r>
            <a:r>
              <a:rPr lang="pl-PL" dirty="0" err="1"/>
              <a:t>premium</a:t>
            </a:r>
            <a:endParaRPr lang="en-US" dirty="0"/>
          </a:p>
        </p:txBody>
      </p:sp>
      <p:sp>
        <p:nvSpPr>
          <p:cNvPr id="48" name="Text Placeholder 2">
            <a:extLst>
              <a:ext uri="{FF2B5EF4-FFF2-40B4-BE49-F238E27FC236}">
                <a16:creationId xmlns:a16="http://schemas.microsoft.com/office/drawing/2014/main" id="{A2FCEBF2-10A0-D2C8-3D12-48B879BCAD57}"/>
              </a:ext>
            </a:extLst>
          </p:cNvPr>
          <p:cNvSpPr>
            <a:spLocks noGrp="1"/>
          </p:cNvSpPr>
          <p:nvPr>
            <p:ph type="body" sz="quarter" idx="18"/>
          </p:nvPr>
        </p:nvSpPr>
        <p:spPr>
          <a:xfrm>
            <a:off x="7718323" y="2365537"/>
            <a:ext cx="3977648" cy="731694"/>
          </a:xfrm>
        </p:spPr>
        <p:txBody>
          <a:bodyPr/>
          <a:lstStyle/>
          <a:p>
            <a:r>
              <a:rPr lang="pl-PL" dirty="0"/>
              <a:t>Oszustwo nigeryjskie</a:t>
            </a:r>
            <a:endParaRPr lang="en-US" dirty="0"/>
          </a:p>
        </p:txBody>
      </p:sp>
      <p:sp>
        <p:nvSpPr>
          <p:cNvPr id="50" name="Text Placeholder 3">
            <a:extLst>
              <a:ext uri="{FF2B5EF4-FFF2-40B4-BE49-F238E27FC236}">
                <a16:creationId xmlns:a16="http://schemas.microsoft.com/office/drawing/2014/main" id="{04F2AEF8-6C34-E396-1212-0F616CD82DBD}"/>
              </a:ext>
            </a:extLst>
          </p:cNvPr>
          <p:cNvSpPr>
            <a:spLocks noGrp="1"/>
          </p:cNvSpPr>
          <p:nvPr>
            <p:ph type="body" sz="quarter" idx="19"/>
          </p:nvPr>
        </p:nvSpPr>
        <p:spPr>
          <a:xfrm>
            <a:off x="7718323" y="3656265"/>
            <a:ext cx="3977648" cy="731694"/>
          </a:xfrm>
        </p:spPr>
        <p:txBody>
          <a:bodyPr/>
          <a:lstStyle/>
          <a:p>
            <a:r>
              <a:rPr lang="pl-PL" dirty="0"/>
              <a:t>Fałszywe oferty kupna/sprzedaży</a:t>
            </a:r>
            <a:endParaRPr lang="en-US" dirty="0"/>
          </a:p>
        </p:txBody>
      </p:sp>
      <p:sp>
        <p:nvSpPr>
          <p:cNvPr id="52" name="Text Placeholder 4">
            <a:extLst>
              <a:ext uri="{FF2B5EF4-FFF2-40B4-BE49-F238E27FC236}">
                <a16:creationId xmlns:a16="http://schemas.microsoft.com/office/drawing/2014/main" id="{9DF830D5-130C-1A84-4955-B217EEEAE54E}"/>
              </a:ext>
            </a:extLst>
          </p:cNvPr>
          <p:cNvSpPr>
            <a:spLocks noGrp="1"/>
          </p:cNvSpPr>
          <p:nvPr>
            <p:ph type="body" sz="quarter" idx="20"/>
          </p:nvPr>
        </p:nvSpPr>
        <p:spPr>
          <a:xfrm>
            <a:off x="7718323" y="4946994"/>
            <a:ext cx="3977648" cy="731694"/>
          </a:xfrm>
        </p:spPr>
        <p:txBody>
          <a:bodyPr/>
          <a:lstStyle/>
          <a:p>
            <a:r>
              <a:rPr lang="pl-PL" dirty="0" err="1"/>
              <a:t>Phishing</a:t>
            </a:r>
            <a:endParaRPr lang="en-US" dirty="0"/>
          </a:p>
        </p:txBody>
      </p:sp>
      <p:sp>
        <p:nvSpPr>
          <p:cNvPr id="8" name="Tytuł 7">
            <a:extLst>
              <a:ext uri="{FF2B5EF4-FFF2-40B4-BE49-F238E27FC236}">
                <a16:creationId xmlns:a16="http://schemas.microsoft.com/office/drawing/2014/main" id="{EF0240E2-270B-47F4-97C1-065A42CC2737}"/>
              </a:ext>
            </a:extLst>
          </p:cNvPr>
          <p:cNvSpPr>
            <a:spLocks noGrp="1"/>
          </p:cNvSpPr>
          <p:nvPr>
            <p:ph type="title"/>
          </p:nvPr>
        </p:nvSpPr>
        <p:spPr>
          <a:xfrm>
            <a:off x="841057" y="1100290"/>
            <a:ext cx="4411879" cy="1395208"/>
          </a:xfrm>
        </p:spPr>
        <p:txBody>
          <a:bodyPr rtlCol="0" anchor="b">
            <a:normAutofit fontScale="90000"/>
          </a:bodyPr>
          <a:lstStyle/>
          <a:p>
            <a:pPr rtl="0"/>
            <a:r>
              <a:rPr lang="pl-PL" dirty="0"/>
              <a:t>Oszustwo z wykorzystaniem numerów </a:t>
            </a:r>
            <a:r>
              <a:rPr lang="pl-PL" dirty="0" err="1"/>
              <a:t>premium</a:t>
            </a:r>
            <a:endParaRPr lang="pl-PL" dirty="0"/>
          </a:p>
        </p:txBody>
      </p:sp>
      <p:sp>
        <p:nvSpPr>
          <p:cNvPr id="11" name="Tekst — symbol zastępczy 10">
            <a:extLst>
              <a:ext uri="{FF2B5EF4-FFF2-40B4-BE49-F238E27FC236}">
                <a16:creationId xmlns:a16="http://schemas.microsoft.com/office/drawing/2014/main" id="{C752924E-B022-4FF4-B161-31F5531EC8DA}"/>
              </a:ext>
            </a:extLst>
          </p:cNvPr>
          <p:cNvSpPr>
            <a:spLocks noGrp="1"/>
          </p:cNvSpPr>
          <p:nvPr>
            <p:ph type="body" sz="quarter" idx="11"/>
          </p:nvPr>
        </p:nvSpPr>
        <p:spPr>
          <a:xfrm>
            <a:off x="838200" y="3498661"/>
            <a:ext cx="4239638" cy="2560899"/>
          </a:xfrm>
        </p:spPr>
        <p:txBody>
          <a:bodyPr rtlCol="0">
            <a:normAutofit/>
          </a:bodyPr>
          <a:lstStyle/>
          <a:p>
            <a:pPr algn="just" rtl="0">
              <a:lnSpc>
                <a:spcPct val="90000"/>
              </a:lnSpc>
            </a:pPr>
            <a:r>
              <a:rPr lang="pl-PL" dirty="0"/>
              <a:t>Płatności przy wysyłaniu SMS – gdy wysyłasz wiadomość na numer zaczynający się od 7, 8 lub 9.</a:t>
            </a:r>
          </a:p>
          <a:p>
            <a:pPr rtl="0">
              <a:lnSpc>
                <a:spcPct val="90000"/>
              </a:lnSpc>
            </a:pPr>
            <a:endParaRPr lang="pl-PL" dirty="0"/>
          </a:p>
          <a:p>
            <a:pPr algn="just" rtl="0">
              <a:lnSpc>
                <a:spcPct val="90000"/>
              </a:lnSpc>
            </a:pPr>
            <a:r>
              <a:rPr lang="pl-PL" dirty="0"/>
              <a:t>Płatność przy odebraniu SMS – gdy odbierasz cyklicznie SMS od numerów, które zaczynają się od 5 lub 6.</a:t>
            </a:r>
          </a:p>
        </p:txBody>
      </p:sp>
      <p:sp>
        <p:nvSpPr>
          <p:cNvPr id="2" name="Prostokąt 1">
            <a:extLst>
              <a:ext uri="{FF2B5EF4-FFF2-40B4-BE49-F238E27FC236}">
                <a16:creationId xmlns:a16="http://schemas.microsoft.com/office/drawing/2014/main" id="{FE9C907F-85A7-BD80-71A7-DC193E8F98C3}"/>
              </a:ext>
            </a:extLst>
          </p:cNvPr>
          <p:cNvSpPr/>
          <p:nvPr/>
        </p:nvSpPr>
        <p:spPr>
          <a:xfrm>
            <a:off x="6517532" y="2188723"/>
            <a:ext cx="5038928" cy="3754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Wideo 5">
            <a:hlinkClick r:id="" action="ppaction://media"/>
            <a:extLst>
              <a:ext uri="{FF2B5EF4-FFF2-40B4-BE49-F238E27FC236}">
                <a16:creationId xmlns:a16="http://schemas.microsoft.com/office/drawing/2014/main" id="{3B7FE8D7-9497-43C4-9F1D-67A4AF95321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503531" y="6341648"/>
            <a:ext cx="688468" cy="516351"/>
          </a:xfrm>
          <a:prstGeom prst="rect">
            <a:avLst/>
          </a:prstGeom>
        </p:spPr>
      </p:pic>
    </p:spTree>
    <p:extLst>
      <p:ext uri="{BB962C8B-B14F-4D97-AF65-F5344CB8AC3E}">
        <p14:creationId xmlns:p14="http://schemas.microsoft.com/office/powerpoint/2010/main" val="2885941167"/>
      </p:ext>
    </p:extLst>
  </p:cSld>
  <p:clrMapOvr>
    <a:masterClrMapping/>
  </p:clrMapOvr>
  <mc:AlternateContent xmlns:mc="http://schemas.openxmlformats.org/markup-compatibility/2006" xmlns:p14="http://schemas.microsoft.com/office/powerpoint/2010/main">
    <mc:Choice Requires="p14">
      <p:transition spd="slow" p14:dur="2000" advTm="25636"/>
    </mc:Choice>
    <mc:Fallback xmlns="">
      <p:transition spd="slow" advTm="2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1">
            <a:extLst>
              <a:ext uri="{FF2B5EF4-FFF2-40B4-BE49-F238E27FC236}">
                <a16:creationId xmlns:a16="http://schemas.microsoft.com/office/drawing/2014/main" id="{760BA4AB-D233-0C96-D389-125F6F390CB0}"/>
              </a:ext>
            </a:extLst>
          </p:cNvPr>
          <p:cNvSpPr>
            <a:spLocks noGrp="1"/>
          </p:cNvSpPr>
          <p:nvPr>
            <p:ph type="body" sz="quarter" idx="17"/>
          </p:nvPr>
        </p:nvSpPr>
        <p:spPr>
          <a:xfrm>
            <a:off x="7718323" y="1058980"/>
            <a:ext cx="3977648" cy="731694"/>
          </a:xfrm>
        </p:spPr>
        <p:txBody>
          <a:bodyPr/>
          <a:lstStyle/>
          <a:p>
            <a:r>
              <a:rPr lang="pl-PL" dirty="0"/>
              <a:t>Oszustwo z wykorzystaniem numerów </a:t>
            </a:r>
            <a:r>
              <a:rPr lang="pl-PL" dirty="0" err="1"/>
              <a:t>premium</a:t>
            </a:r>
            <a:endParaRPr lang="en-US" dirty="0"/>
          </a:p>
        </p:txBody>
      </p:sp>
      <p:sp>
        <p:nvSpPr>
          <p:cNvPr id="48" name="Text Placeholder 2">
            <a:extLst>
              <a:ext uri="{FF2B5EF4-FFF2-40B4-BE49-F238E27FC236}">
                <a16:creationId xmlns:a16="http://schemas.microsoft.com/office/drawing/2014/main" id="{A2FCEBF2-10A0-D2C8-3D12-48B879BCAD57}"/>
              </a:ext>
            </a:extLst>
          </p:cNvPr>
          <p:cNvSpPr>
            <a:spLocks noGrp="1"/>
          </p:cNvSpPr>
          <p:nvPr>
            <p:ph type="body" sz="quarter" idx="18"/>
          </p:nvPr>
        </p:nvSpPr>
        <p:spPr>
          <a:xfrm>
            <a:off x="7718323" y="2365537"/>
            <a:ext cx="3977648" cy="731694"/>
          </a:xfrm>
        </p:spPr>
        <p:txBody>
          <a:bodyPr/>
          <a:lstStyle/>
          <a:p>
            <a:r>
              <a:rPr lang="pl-PL" dirty="0"/>
              <a:t>Oszustwo nigeryjskie</a:t>
            </a:r>
            <a:endParaRPr lang="en-US" dirty="0"/>
          </a:p>
        </p:txBody>
      </p:sp>
      <p:sp>
        <p:nvSpPr>
          <p:cNvPr id="50" name="Text Placeholder 3">
            <a:extLst>
              <a:ext uri="{FF2B5EF4-FFF2-40B4-BE49-F238E27FC236}">
                <a16:creationId xmlns:a16="http://schemas.microsoft.com/office/drawing/2014/main" id="{04F2AEF8-6C34-E396-1212-0F616CD82DBD}"/>
              </a:ext>
            </a:extLst>
          </p:cNvPr>
          <p:cNvSpPr>
            <a:spLocks noGrp="1"/>
          </p:cNvSpPr>
          <p:nvPr>
            <p:ph type="body" sz="quarter" idx="19"/>
          </p:nvPr>
        </p:nvSpPr>
        <p:spPr>
          <a:xfrm>
            <a:off x="7718323" y="3656265"/>
            <a:ext cx="3977648" cy="731694"/>
          </a:xfrm>
        </p:spPr>
        <p:txBody>
          <a:bodyPr/>
          <a:lstStyle/>
          <a:p>
            <a:r>
              <a:rPr lang="pl-PL" dirty="0"/>
              <a:t>Fałszywe oferty kupna/sprzedaży</a:t>
            </a:r>
            <a:endParaRPr lang="en-US" dirty="0"/>
          </a:p>
        </p:txBody>
      </p:sp>
      <p:sp>
        <p:nvSpPr>
          <p:cNvPr id="52" name="Text Placeholder 4">
            <a:extLst>
              <a:ext uri="{FF2B5EF4-FFF2-40B4-BE49-F238E27FC236}">
                <a16:creationId xmlns:a16="http://schemas.microsoft.com/office/drawing/2014/main" id="{9DF830D5-130C-1A84-4955-B217EEEAE54E}"/>
              </a:ext>
            </a:extLst>
          </p:cNvPr>
          <p:cNvSpPr>
            <a:spLocks noGrp="1"/>
          </p:cNvSpPr>
          <p:nvPr>
            <p:ph type="body" sz="quarter" idx="20"/>
          </p:nvPr>
        </p:nvSpPr>
        <p:spPr>
          <a:xfrm>
            <a:off x="7718323" y="4946994"/>
            <a:ext cx="3977648" cy="731694"/>
          </a:xfrm>
        </p:spPr>
        <p:txBody>
          <a:bodyPr/>
          <a:lstStyle/>
          <a:p>
            <a:r>
              <a:rPr lang="pl-PL" dirty="0" err="1"/>
              <a:t>Phishing</a:t>
            </a:r>
            <a:endParaRPr lang="en-US" dirty="0"/>
          </a:p>
        </p:txBody>
      </p:sp>
      <p:sp>
        <p:nvSpPr>
          <p:cNvPr id="8" name="Tytuł 7">
            <a:extLst>
              <a:ext uri="{FF2B5EF4-FFF2-40B4-BE49-F238E27FC236}">
                <a16:creationId xmlns:a16="http://schemas.microsoft.com/office/drawing/2014/main" id="{EF0240E2-270B-47F4-97C1-065A42CC2737}"/>
              </a:ext>
            </a:extLst>
          </p:cNvPr>
          <p:cNvSpPr>
            <a:spLocks noGrp="1"/>
          </p:cNvSpPr>
          <p:nvPr>
            <p:ph type="title"/>
          </p:nvPr>
        </p:nvSpPr>
        <p:spPr>
          <a:xfrm>
            <a:off x="841057" y="1100290"/>
            <a:ext cx="4411879" cy="1395208"/>
          </a:xfrm>
        </p:spPr>
        <p:txBody>
          <a:bodyPr rtlCol="0" anchor="b">
            <a:normAutofit/>
          </a:bodyPr>
          <a:lstStyle/>
          <a:p>
            <a:pPr rtl="0"/>
            <a:r>
              <a:rPr lang="pl-PL" dirty="0"/>
              <a:t>Oszustwo nigeryjskie</a:t>
            </a:r>
          </a:p>
        </p:txBody>
      </p:sp>
      <p:sp>
        <p:nvSpPr>
          <p:cNvPr id="11" name="Tekst — symbol zastępczy 10">
            <a:extLst>
              <a:ext uri="{FF2B5EF4-FFF2-40B4-BE49-F238E27FC236}">
                <a16:creationId xmlns:a16="http://schemas.microsoft.com/office/drawing/2014/main" id="{C752924E-B022-4FF4-B161-31F5531EC8DA}"/>
              </a:ext>
            </a:extLst>
          </p:cNvPr>
          <p:cNvSpPr>
            <a:spLocks noGrp="1"/>
          </p:cNvSpPr>
          <p:nvPr>
            <p:ph type="body" sz="quarter" idx="11"/>
          </p:nvPr>
        </p:nvSpPr>
        <p:spPr>
          <a:xfrm>
            <a:off x="838200" y="3498661"/>
            <a:ext cx="4239638" cy="2560899"/>
          </a:xfrm>
        </p:spPr>
        <p:txBody>
          <a:bodyPr rtlCol="0">
            <a:normAutofit/>
          </a:bodyPr>
          <a:lstStyle/>
          <a:p>
            <a:pPr algn="just" rtl="0">
              <a:lnSpc>
                <a:spcPct val="90000"/>
              </a:lnSpc>
            </a:pPr>
            <a:r>
              <a:rPr lang="pl-PL" dirty="0"/>
              <a:t>czyli tzw. oszustwo na zaliczkę. Ofiara jest zapewniana, że otrzyma znaczną kwotę pieniędzy (np. w wyniku spadku, odszkodowania, itp.). Jednie co musi zrobić to np. opłacić opłaty skarbowe lub prawników zajmujących się sprawą. </a:t>
            </a:r>
          </a:p>
        </p:txBody>
      </p:sp>
      <p:sp>
        <p:nvSpPr>
          <p:cNvPr id="2" name="Prostokąt 1">
            <a:extLst>
              <a:ext uri="{FF2B5EF4-FFF2-40B4-BE49-F238E27FC236}">
                <a16:creationId xmlns:a16="http://schemas.microsoft.com/office/drawing/2014/main" id="{FE9C907F-85A7-BD80-71A7-DC193E8F98C3}"/>
              </a:ext>
            </a:extLst>
          </p:cNvPr>
          <p:cNvSpPr/>
          <p:nvPr/>
        </p:nvSpPr>
        <p:spPr>
          <a:xfrm>
            <a:off x="6517532" y="3278221"/>
            <a:ext cx="5038928" cy="2665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Wideo 3">
            <a:hlinkClick r:id="" action="ppaction://media"/>
            <a:extLst>
              <a:ext uri="{FF2B5EF4-FFF2-40B4-BE49-F238E27FC236}">
                <a16:creationId xmlns:a16="http://schemas.microsoft.com/office/drawing/2014/main" id="{889CD2D0-1B7E-4685-87B3-FF6571945B3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476858" y="6321644"/>
            <a:ext cx="715141" cy="536356"/>
          </a:xfrm>
          <a:prstGeom prst="rect">
            <a:avLst/>
          </a:prstGeom>
        </p:spPr>
      </p:pic>
    </p:spTree>
    <p:extLst>
      <p:ext uri="{BB962C8B-B14F-4D97-AF65-F5344CB8AC3E}">
        <p14:creationId xmlns:p14="http://schemas.microsoft.com/office/powerpoint/2010/main" val="867268555"/>
      </p:ext>
    </p:extLst>
  </p:cSld>
  <p:clrMapOvr>
    <a:masterClrMapping/>
  </p:clrMapOvr>
  <mc:AlternateContent xmlns:mc="http://schemas.openxmlformats.org/markup-compatibility/2006" xmlns:p14="http://schemas.microsoft.com/office/powerpoint/2010/main">
    <mc:Choice Requires="p14">
      <p:transition spd="slow" p14:dur="2000" advTm="28747"/>
    </mc:Choice>
    <mc:Fallback xmlns="">
      <p:transition spd="slow" advTm="2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1">
            <a:extLst>
              <a:ext uri="{FF2B5EF4-FFF2-40B4-BE49-F238E27FC236}">
                <a16:creationId xmlns:a16="http://schemas.microsoft.com/office/drawing/2014/main" id="{760BA4AB-D233-0C96-D389-125F6F390CB0}"/>
              </a:ext>
            </a:extLst>
          </p:cNvPr>
          <p:cNvSpPr>
            <a:spLocks noGrp="1"/>
          </p:cNvSpPr>
          <p:nvPr>
            <p:ph type="body" sz="quarter" idx="17"/>
          </p:nvPr>
        </p:nvSpPr>
        <p:spPr>
          <a:xfrm>
            <a:off x="7718323" y="1058980"/>
            <a:ext cx="3977648" cy="731694"/>
          </a:xfrm>
        </p:spPr>
        <p:txBody>
          <a:bodyPr/>
          <a:lstStyle/>
          <a:p>
            <a:r>
              <a:rPr lang="pl-PL" dirty="0"/>
              <a:t>Oszustwo z wykorzystaniem numerów </a:t>
            </a:r>
            <a:r>
              <a:rPr lang="pl-PL" dirty="0" err="1"/>
              <a:t>premium</a:t>
            </a:r>
            <a:endParaRPr lang="en-US" dirty="0"/>
          </a:p>
        </p:txBody>
      </p:sp>
      <p:sp>
        <p:nvSpPr>
          <p:cNvPr id="48" name="Text Placeholder 2">
            <a:extLst>
              <a:ext uri="{FF2B5EF4-FFF2-40B4-BE49-F238E27FC236}">
                <a16:creationId xmlns:a16="http://schemas.microsoft.com/office/drawing/2014/main" id="{A2FCEBF2-10A0-D2C8-3D12-48B879BCAD57}"/>
              </a:ext>
            </a:extLst>
          </p:cNvPr>
          <p:cNvSpPr>
            <a:spLocks noGrp="1"/>
          </p:cNvSpPr>
          <p:nvPr>
            <p:ph type="body" sz="quarter" idx="18"/>
          </p:nvPr>
        </p:nvSpPr>
        <p:spPr>
          <a:xfrm>
            <a:off x="7718323" y="2365537"/>
            <a:ext cx="3977648" cy="731694"/>
          </a:xfrm>
        </p:spPr>
        <p:txBody>
          <a:bodyPr/>
          <a:lstStyle/>
          <a:p>
            <a:r>
              <a:rPr lang="pl-PL" dirty="0"/>
              <a:t>Oszustwo nigeryjskie</a:t>
            </a:r>
            <a:endParaRPr lang="en-US" dirty="0"/>
          </a:p>
        </p:txBody>
      </p:sp>
      <p:sp>
        <p:nvSpPr>
          <p:cNvPr id="50" name="Text Placeholder 3">
            <a:extLst>
              <a:ext uri="{FF2B5EF4-FFF2-40B4-BE49-F238E27FC236}">
                <a16:creationId xmlns:a16="http://schemas.microsoft.com/office/drawing/2014/main" id="{04F2AEF8-6C34-E396-1212-0F616CD82DBD}"/>
              </a:ext>
            </a:extLst>
          </p:cNvPr>
          <p:cNvSpPr>
            <a:spLocks noGrp="1"/>
          </p:cNvSpPr>
          <p:nvPr>
            <p:ph type="body" sz="quarter" idx="19"/>
          </p:nvPr>
        </p:nvSpPr>
        <p:spPr>
          <a:xfrm>
            <a:off x="7718323" y="3656265"/>
            <a:ext cx="3977648" cy="731694"/>
          </a:xfrm>
        </p:spPr>
        <p:txBody>
          <a:bodyPr/>
          <a:lstStyle/>
          <a:p>
            <a:r>
              <a:rPr lang="pl-PL" dirty="0"/>
              <a:t>Fałszywe oferty sprzedaży</a:t>
            </a:r>
            <a:endParaRPr lang="en-US" dirty="0"/>
          </a:p>
        </p:txBody>
      </p:sp>
      <p:sp>
        <p:nvSpPr>
          <p:cNvPr id="52" name="Text Placeholder 4">
            <a:extLst>
              <a:ext uri="{FF2B5EF4-FFF2-40B4-BE49-F238E27FC236}">
                <a16:creationId xmlns:a16="http://schemas.microsoft.com/office/drawing/2014/main" id="{9DF830D5-130C-1A84-4955-B217EEEAE54E}"/>
              </a:ext>
            </a:extLst>
          </p:cNvPr>
          <p:cNvSpPr>
            <a:spLocks noGrp="1"/>
          </p:cNvSpPr>
          <p:nvPr>
            <p:ph type="body" sz="quarter" idx="20"/>
          </p:nvPr>
        </p:nvSpPr>
        <p:spPr>
          <a:xfrm>
            <a:off x="7718323" y="4946994"/>
            <a:ext cx="3977648" cy="731694"/>
          </a:xfrm>
        </p:spPr>
        <p:txBody>
          <a:bodyPr/>
          <a:lstStyle/>
          <a:p>
            <a:r>
              <a:rPr lang="pl-PL" dirty="0" err="1"/>
              <a:t>Phishing</a:t>
            </a:r>
            <a:endParaRPr lang="en-US" dirty="0"/>
          </a:p>
        </p:txBody>
      </p:sp>
      <p:sp>
        <p:nvSpPr>
          <p:cNvPr id="8" name="Tytuł 7">
            <a:extLst>
              <a:ext uri="{FF2B5EF4-FFF2-40B4-BE49-F238E27FC236}">
                <a16:creationId xmlns:a16="http://schemas.microsoft.com/office/drawing/2014/main" id="{EF0240E2-270B-47F4-97C1-065A42CC2737}"/>
              </a:ext>
            </a:extLst>
          </p:cNvPr>
          <p:cNvSpPr>
            <a:spLocks noGrp="1"/>
          </p:cNvSpPr>
          <p:nvPr>
            <p:ph type="title"/>
          </p:nvPr>
        </p:nvSpPr>
        <p:spPr>
          <a:xfrm>
            <a:off x="841057" y="1100290"/>
            <a:ext cx="4411879" cy="1395208"/>
          </a:xfrm>
        </p:spPr>
        <p:txBody>
          <a:bodyPr rtlCol="0" anchor="b">
            <a:normAutofit/>
          </a:bodyPr>
          <a:lstStyle/>
          <a:p>
            <a:pPr rtl="0"/>
            <a:r>
              <a:rPr lang="pl-PL" dirty="0"/>
              <a:t>Fałszywe oferty sprzedaży</a:t>
            </a:r>
          </a:p>
        </p:txBody>
      </p:sp>
      <p:sp>
        <p:nvSpPr>
          <p:cNvPr id="11" name="Tekst — symbol zastępczy 10">
            <a:extLst>
              <a:ext uri="{FF2B5EF4-FFF2-40B4-BE49-F238E27FC236}">
                <a16:creationId xmlns:a16="http://schemas.microsoft.com/office/drawing/2014/main" id="{C752924E-B022-4FF4-B161-31F5531EC8DA}"/>
              </a:ext>
            </a:extLst>
          </p:cNvPr>
          <p:cNvSpPr>
            <a:spLocks noGrp="1"/>
          </p:cNvSpPr>
          <p:nvPr>
            <p:ph type="body" sz="quarter" idx="11"/>
          </p:nvPr>
        </p:nvSpPr>
        <p:spPr>
          <a:xfrm>
            <a:off x="838200" y="3498661"/>
            <a:ext cx="4239638" cy="2560899"/>
          </a:xfrm>
        </p:spPr>
        <p:txBody>
          <a:bodyPr rtlCol="0">
            <a:normAutofit/>
          </a:bodyPr>
          <a:lstStyle/>
          <a:p>
            <a:pPr algn="just" rtl="0">
              <a:lnSpc>
                <a:spcPct val="90000"/>
              </a:lnSpc>
            </a:pPr>
            <a:r>
              <a:rPr lang="pl-PL" dirty="0"/>
              <a:t>Oszust umieszcza w Internecie bardzo atrakcyjną ofertę sprzedaży. Po kontakcie namawia by wysłać mu szybko pieniądze (np. poprzez BLIK), by mógł od razu wysłać przesyłkę, a nie np. po kilku dniach.</a:t>
            </a:r>
          </a:p>
        </p:txBody>
      </p:sp>
      <p:sp>
        <p:nvSpPr>
          <p:cNvPr id="2" name="Prostokąt 1">
            <a:extLst>
              <a:ext uri="{FF2B5EF4-FFF2-40B4-BE49-F238E27FC236}">
                <a16:creationId xmlns:a16="http://schemas.microsoft.com/office/drawing/2014/main" id="{FE9C907F-85A7-BD80-71A7-DC193E8F98C3}"/>
              </a:ext>
            </a:extLst>
          </p:cNvPr>
          <p:cNvSpPr/>
          <p:nvPr/>
        </p:nvSpPr>
        <p:spPr>
          <a:xfrm>
            <a:off x="6517532" y="4708187"/>
            <a:ext cx="5038928" cy="1235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Wideo 3">
            <a:hlinkClick r:id="" action="ppaction://media"/>
            <a:extLst>
              <a:ext uri="{FF2B5EF4-FFF2-40B4-BE49-F238E27FC236}">
                <a16:creationId xmlns:a16="http://schemas.microsoft.com/office/drawing/2014/main" id="{D07D226B-16FC-4459-93CE-51F5EA64624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640457" y="6444342"/>
            <a:ext cx="551542" cy="413657"/>
          </a:xfrm>
          <a:prstGeom prst="rect">
            <a:avLst/>
          </a:prstGeom>
        </p:spPr>
      </p:pic>
    </p:spTree>
    <p:extLst>
      <p:ext uri="{BB962C8B-B14F-4D97-AF65-F5344CB8AC3E}">
        <p14:creationId xmlns:p14="http://schemas.microsoft.com/office/powerpoint/2010/main" val="811119409"/>
      </p:ext>
    </p:extLst>
  </p:cSld>
  <p:clrMapOvr>
    <a:masterClrMapping/>
  </p:clrMapOvr>
  <mc:AlternateContent xmlns:mc="http://schemas.openxmlformats.org/markup-compatibility/2006" xmlns:p14="http://schemas.microsoft.com/office/powerpoint/2010/main">
    <mc:Choice Requires="p14">
      <p:transition spd="slow" p14:dur="2000" advTm="27900"/>
    </mc:Choice>
    <mc:Fallback xmlns="">
      <p:transition spd="slow" advTm="2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1">
            <a:extLst>
              <a:ext uri="{FF2B5EF4-FFF2-40B4-BE49-F238E27FC236}">
                <a16:creationId xmlns:a16="http://schemas.microsoft.com/office/drawing/2014/main" id="{760BA4AB-D233-0C96-D389-125F6F390CB0}"/>
              </a:ext>
            </a:extLst>
          </p:cNvPr>
          <p:cNvSpPr>
            <a:spLocks noGrp="1"/>
          </p:cNvSpPr>
          <p:nvPr>
            <p:ph type="body" sz="quarter" idx="17"/>
          </p:nvPr>
        </p:nvSpPr>
        <p:spPr>
          <a:xfrm>
            <a:off x="7718323" y="1058980"/>
            <a:ext cx="3977648" cy="731694"/>
          </a:xfrm>
        </p:spPr>
        <p:txBody>
          <a:bodyPr/>
          <a:lstStyle/>
          <a:p>
            <a:r>
              <a:rPr lang="pl-PL" dirty="0"/>
              <a:t>Oszustwo z wykorzystaniem numerów </a:t>
            </a:r>
            <a:r>
              <a:rPr lang="pl-PL" dirty="0" err="1"/>
              <a:t>premium</a:t>
            </a:r>
            <a:endParaRPr lang="en-US" dirty="0"/>
          </a:p>
        </p:txBody>
      </p:sp>
      <p:sp>
        <p:nvSpPr>
          <p:cNvPr id="48" name="Text Placeholder 2">
            <a:extLst>
              <a:ext uri="{FF2B5EF4-FFF2-40B4-BE49-F238E27FC236}">
                <a16:creationId xmlns:a16="http://schemas.microsoft.com/office/drawing/2014/main" id="{A2FCEBF2-10A0-D2C8-3D12-48B879BCAD57}"/>
              </a:ext>
            </a:extLst>
          </p:cNvPr>
          <p:cNvSpPr>
            <a:spLocks noGrp="1"/>
          </p:cNvSpPr>
          <p:nvPr>
            <p:ph type="body" sz="quarter" idx="18"/>
          </p:nvPr>
        </p:nvSpPr>
        <p:spPr>
          <a:xfrm>
            <a:off x="7718323" y="2365537"/>
            <a:ext cx="3977648" cy="731694"/>
          </a:xfrm>
        </p:spPr>
        <p:txBody>
          <a:bodyPr/>
          <a:lstStyle/>
          <a:p>
            <a:r>
              <a:rPr lang="pl-PL" dirty="0"/>
              <a:t>Oszustwo nigeryjskie</a:t>
            </a:r>
            <a:endParaRPr lang="en-US" dirty="0"/>
          </a:p>
        </p:txBody>
      </p:sp>
      <p:sp>
        <p:nvSpPr>
          <p:cNvPr id="50" name="Text Placeholder 3">
            <a:extLst>
              <a:ext uri="{FF2B5EF4-FFF2-40B4-BE49-F238E27FC236}">
                <a16:creationId xmlns:a16="http://schemas.microsoft.com/office/drawing/2014/main" id="{04F2AEF8-6C34-E396-1212-0F616CD82DBD}"/>
              </a:ext>
            </a:extLst>
          </p:cNvPr>
          <p:cNvSpPr>
            <a:spLocks noGrp="1"/>
          </p:cNvSpPr>
          <p:nvPr>
            <p:ph type="body" sz="quarter" idx="19"/>
          </p:nvPr>
        </p:nvSpPr>
        <p:spPr>
          <a:xfrm>
            <a:off x="7718323" y="3656265"/>
            <a:ext cx="3977648" cy="731694"/>
          </a:xfrm>
        </p:spPr>
        <p:txBody>
          <a:bodyPr/>
          <a:lstStyle/>
          <a:p>
            <a:r>
              <a:rPr lang="pl-PL" dirty="0"/>
              <a:t>Fałszywe oferty sprzedaży</a:t>
            </a:r>
            <a:endParaRPr lang="en-US" dirty="0"/>
          </a:p>
        </p:txBody>
      </p:sp>
      <p:sp>
        <p:nvSpPr>
          <p:cNvPr id="52" name="Text Placeholder 4">
            <a:extLst>
              <a:ext uri="{FF2B5EF4-FFF2-40B4-BE49-F238E27FC236}">
                <a16:creationId xmlns:a16="http://schemas.microsoft.com/office/drawing/2014/main" id="{9DF830D5-130C-1A84-4955-B217EEEAE54E}"/>
              </a:ext>
            </a:extLst>
          </p:cNvPr>
          <p:cNvSpPr>
            <a:spLocks noGrp="1"/>
          </p:cNvSpPr>
          <p:nvPr>
            <p:ph type="body" sz="quarter" idx="20"/>
          </p:nvPr>
        </p:nvSpPr>
        <p:spPr>
          <a:xfrm>
            <a:off x="7718323" y="4946994"/>
            <a:ext cx="3977648" cy="731694"/>
          </a:xfrm>
        </p:spPr>
        <p:txBody>
          <a:bodyPr/>
          <a:lstStyle/>
          <a:p>
            <a:r>
              <a:rPr lang="pl-PL" dirty="0" err="1"/>
              <a:t>Phishing</a:t>
            </a:r>
            <a:endParaRPr lang="en-US" dirty="0"/>
          </a:p>
        </p:txBody>
      </p:sp>
      <p:sp>
        <p:nvSpPr>
          <p:cNvPr id="8" name="Tytuł 7">
            <a:extLst>
              <a:ext uri="{FF2B5EF4-FFF2-40B4-BE49-F238E27FC236}">
                <a16:creationId xmlns:a16="http://schemas.microsoft.com/office/drawing/2014/main" id="{EF0240E2-270B-47F4-97C1-065A42CC2737}"/>
              </a:ext>
            </a:extLst>
          </p:cNvPr>
          <p:cNvSpPr>
            <a:spLocks noGrp="1"/>
          </p:cNvSpPr>
          <p:nvPr>
            <p:ph type="title"/>
          </p:nvPr>
        </p:nvSpPr>
        <p:spPr>
          <a:xfrm>
            <a:off x="841057" y="1100290"/>
            <a:ext cx="4411879" cy="1395208"/>
          </a:xfrm>
        </p:spPr>
        <p:txBody>
          <a:bodyPr rtlCol="0" anchor="b">
            <a:normAutofit/>
          </a:bodyPr>
          <a:lstStyle/>
          <a:p>
            <a:pPr rtl="0"/>
            <a:r>
              <a:rPr lang="pl-PL" dirty="0" err="1"/>
              <a:t>Phishing</a:t>
            </a:r>
            <a:endParaRPr lang="pl-PL" dirty="0"/>
          </a:p>
        </p:txBody>
      </p:sp>
      <p:sp>
        <p:nvSpPr>
          <p:cNvPr id="11" name="Tekst — symbol zastępczy 10">
            <a:extLst>
              <a:ext uri="{FF2B5EF4-FFF2-40B4-BE49-F238E27FC236}">
                <a16:creationId xmlns:a16="http://schemas.microsoft.com/office/drawing/2014/main" id="{C752924E-B022-4FF4-B161-31F5531EC8DA}"/>
              </a:ext>
            </a:extLst>
          </p:cNvPr>
          <p:cNvSpPr>
            <a:spLocks noGrp="1"/>
          </p:cNvSpPr>
          <p:nvPr>
            <p:ph type="body" sz="quarter" idx="11"/>
          </p:nvPr>
        </p:nvSpPr>
        <p:spPr>
          <a:xfrm>
            <a:off x="838200" y="3498661"/>
            <a:ext cx="4239638" cy="2560899"/>
          </a:xfrm>
        </p:spPr>
        <p:txBody>
          <a:bodyPr rtlCol="0">
            <a:normAutofit/>
          </a:bodyPr>
          <a:lstStyle/>
          <a:p>
            <a:pPr algn="just" rtl="0">
              <a:lnSpc>
                <a:spcPct val="90000"/>
              </a:lnSpc>
            </a:pPr>
            <a:r>
              <a:rPr lang="pl-PL" dirty="0"/>
              <a:t>Służy do wyłudzania danych osobowych lub finansowych.</a:t>
            </a:r>
          </a:p>
        </p:txBody>
      </p:sp>
      <p:pic>
        <p:nvPicPr>
          <p:cNvPr id="3" name="Wideo 2">
            <a:hlinkClick r:id="" action="ppaction://media"/>
            <a:extLst>
              <a:ext uri="{FF2B5EF4-FFF2-40B4-BE49-F238E27FC236}">
                <a16:creationId xmlns:a16="http://schemas.microsoft.com/office/drawing/2014/main" id="{79DCFFF3-2C84-4B3A-B0B6-4100729516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695971" y="6485978"/>
            <a:ext cx="496028" cy="372021"/>
          </a:xfrm>
          <a:prstGeom prst="rect">
            <a:avLst/>
          </a:prstGeom>
        </p:spPr>
      </p:pic>
    </p:spTree>
    <p:extLst>
      <p:ext uri="{BB962C8B-B14F-4D97-AF65-F5344CB8AC3E}">
        <p14:creationId xmlns:p14="http://schemas.microsoft.com/office/powerpoint/2010/main" val="3710435753"/>
      </p:ext>
    </p:extLst>
  </p:cSld>
  <p:clrMapOvr>
    <a:masterClrMapping/>
  </p:clrMapOvr>
  <mc:AlternateContent xmlns:mc="http://schemas.openxmlformats.org/markup-compatibility/2006" xmlns:p14="http://schemas.microsoft.com/office/powerpoint/2010/main">
    <mc:Choice Requires="p14">
      <p:transition spd="slow" p14:dur="2000" advTm="34504"/>
    </mc:Choice>
    <mc:Fallback xmlns="">
      <p:transition spd="slow" advTm="3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ytuł 11">
            <a:extLst>
              <a:ext uri="{FF2B5EF4-FFF2-40B4-BE49-F238E27FC236}">
                <a16:creationId xmlns:a16="http://schemas.microsoft.com/office/drawing/2014/main" id="{13F9A722-C416-4CA0-9E81-3AB439623A87}"/>
              </a:ext>
            </a:extLst>
          </p:cNvPr>
          <p:cNvSpPr>
            <a:spLocks noGrp="1"/>
          </p:cNvSpPr>
          <p:nvPr>
            <p:ph type="title"/>
          </p:nvPr>
        </p:nvSpPr>
        <p:spPr/>
        <p:txBody>
          <a:bodyPr rtlCol="0">
            <a:normAutofit/>
          </a:bodyPr>
          <a:lstStyle/>
          <a:p>
            <a:pPr rtl="0"/>
            <a:r>
              <a:rPr lang="pl-PL" dirty="0"/>
              <a:t>Dziękuje za uwagę</a:t>
            </a:r>
          </a:p>
        </p:txBody>
      </p:sp>
    </p:spTree>
    <p:extLst>
      <p:ext uri="{BB962C8B-B14F-4D97-AF65-F5344CB8AC3E}">
        <p14:creationId xmlns:p14="http://schemas.microsoft.com/office/powerpoint/2010/main" val="414805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ytuł 9">
            <a:extLst>
              <a:ext uri="{FF2B5EF4-FFF2-40B4-BE49-F238E27FC236}">
                <a16:creationId xmlns:a16="http://schemas.microsoft.com/office/drawing/2014/main" id="{B11BAC48-F4C4-46FB-96DC-423C381AC284}"/>
              </a:ext>
            </a:extLst>
          </p:cNvPr>
          <p:cNvSpPr>
            <a:spLocks noGrp="1"/>
          </p:cNvSpPr>
          <p:nvPr>
            <p:ph type="title"/>
          </p:nvPr>
        </p:nvSpPr>
        <p:spPr>
          <a:xfrm>
            <a:off x="826626" y="3158837"/>
            <a:ext cx="2917238" cy="1594050"/>
          </a:xfrm>
        </p:spPr>
        <p:txBody>
          <a:bodyPr rtlCol="0"/>
          <a:lstStyle/>
          <a:p>
            <a:pPr rtl="0"/>
            <a:r>
              <a:rPr lang="pl-PL" dirty="0"/>
              <a:t>Plan spotkania </a:t>
            </a:r>
          </a:p>
        </p:txBody>
      </p:sp>
      <p:sp>
        <p:nvSpPr>
          <p:cNvPr id="36" name="Tekst — symbol zastępczy 35">
            <a:extLst>
              <a:ext uri="{FF2B5EF4-FFF2-40B4-BE49-F238E27FC236}">
                <a16:creationId xmlns:a16="http://schemas.microsoft.com/office/drawing/2014/main" id="{0391FA66-BCDC-4C12-B812-A0DEE14539EE}"/>
              </a:ext>
            </a:extLst>
          </p:cNvPr>
          <p:cNvSpPr>
            <a:spLocks noGrp="1"/>
          </p:cNvSpPr>
          <p:nvPr>
            <p:ph type="body" sz="quarter" idx="11"/>
          </p:nvPr>
        </p:nvSpPr>
        <p:spPr>
          <a:xfrm>
            <a:off x="6755638" y="2113282"/>
            <a:ext cx="4294206" cy="755650"/>
          </a:xfrm>
        </p:spPr>
        <p:txBody>
          <a:bodyPr rtlCol="0"/>
          <a:lstStyle/>
          <a:p>
            <a:pPr rtl="0"/>
            <a:r>
              <a:rPr lang="pl-PL" dirty="0"/>
              <a:t>Jak bezpiecznie korzystać z Internetu</a:t>
            </a:r>
          </a:p>
        </p:txBody>
      </p:sp>
      <p:sp>
        <p:nvSpPr>
          <p:cNvPr id="35" name="Tekst — symbol zastępczy 34">
            <a:extLst>
              <a:ext uri="{FF2B5EF4-FFF2-40B4-BE49-F238E27FC236}">
                <a16:creationId xmlns:a16="http://schemas.microsoft.com/office/drawing/2014/main" id="{ADE35233-6DEE-4B97-AFFB-06DE78443B4A}"/>
              </a:ext>
            </a:extLst>
          </p:cNvPr>
          <p:cNvSpPr>
            <a:spLocks noGrp="1"/>
          </p:cNvSpPr>
          <p:nvPr>
            <p:ph type="body" sz="quarter" idx="13"/>
          </p:nvPr>
        </p:nvSpPr>
        <p:spPr>
          <a:xfrm>
            <a:off x="6755638" y="2913687"/>
            <a:ext cx="4294206" cy="755650"/>
          </a:xfrm>
        </p:spPr>
        <p:txBody>
          <a:bodyPr rtlCol="0"/>
          <a:lstStyle/>
          <a:p>
            <a:pPr rtl="0"/>
            <a:r>
              <a:rPr lang="pl-PL" dirty="0"/>
              <a:t>Bezpieczny smartfon</a:t>
            </a:r>
          </a:p>
        </p:txBody>
      </p:sp>
      <p:sp>
        <p:nvSpPr>
          <p:cNvPr id="34" name="Tekst — symbol zastępczy 33">
            <a:extLst>
              <a:ext uri="{FF2B5EF4-FFF2-40B4-BE49-F238E27FC236}">
                <a16:creationId xmlns:a16="http://schemas.microsoft.com/office/drawing/2014/main" id="{187271B6-523F-4DCD-A006-84BF4C0C784C}"/>
              </a:ext>
            </a:extLst>
          </p:cNvPr>
          <p:cNvSpPr>
            <a:spLocks noGrp="1"/>
          </p:cNvSpPr>
          <p:nvPr>
            <p:ph type="body" sz="quarter" idx="14"/>
          </p:nvPr>
        </p:nvSpPr>
        <p:spPr>
          <a:xfrm>
            <a:off x="6755638" y="3739968"/>
            <a:ext cx="4294206" cy="755650"/>
          </a:xfrm>
        </p:spPr>
        <p:txBody>
          <a:bodyPr rtlCol="0"/>
          <a:lstStyle/>
          <a:p>
            <a:pPr rtl="0"/>
            <a:r>
              <a:rPr lang="pl-PL" dirty="0"/>
              <a:t>Oszustwa internetowe</a:t>
            </a:r>
          </a:p>
        </p:txBody>
      </p:sp>
      <p:pic>
        <p:nvPicPr>
          <p:cNvPr id="9" name="Wideo 8">
            <a:hlinkClick r:id="" action="ppaction://media"/>
            <a:extLst>
              <a:ext uri="{FF2B5EF4-FFF2-40B4-BE49-F238E27FC236}">
                <a16:creationId xmlns:a16="http://schemas.microsoft.com/office/drawing/2014/main" id="{D96492F9-921B-4CD4-B9BB-F957B16115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849462" y="6601096"/>
            <a:ext cx="342537" cy="256903"/>
          </a:xfrm>
          <a:prstGeom prst="rect">
            <a:avLst/>
          </a:prstGeom>
        </p:spPr>
      </p:pic>
    </p:spTree>
    <p:extLst>
      <p:ext uri="{BB962C8B-B14F-4D97-AF65-F5344CB8AC3E}">
        <p14:creationId xmlns:p14="http://schemas.microsoft.com/office/powerpoint/2010/main" val="2130115587"/>
      </p:ext>
    </p:extLst>
  </p:cSld>
  <p:clrMapOvr>
    <a:masterClrMapping/>
  </p:clrMapOvr>
  <mc:AlternateContent xmlns:mc="http://schemas.openxmlformats.org/markup-compatibility/2006" xmlns:p14="http://schemas.microsoft.com/office/powerpoint/2010/main">
    <mc:Choice Requires="p14">
      <p:transition spd="slow" p14:dur="2000" advTm="10988"/>
    </mc:Choice>
    <mc:Fallback xmlns="">
      <p:transition spd="slow" advTm="1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osoba, Ludzka twarz, w pomieszczeniu, ubrania&#10;&#10;Opis wygenerowany automatycznie">
            <a:extLst>
              <a:ext uri="{FF2B5EF4-FFF2-40B4-BE49-F238E27FC236}">
                <a16:creationId xmlns:a16="http://schemas.microsoft.com/office/drawing/2014/main" id="{C45F554E-7930-F0BD-692D-D99A8449ADDD}"/>
              </a:ext>
            </a:extLst>
          </p:cNvPr>
          <p:cNvPicPr>
            <a:picLocks noChangeAspect="1"/>
          </p:cNvPicPr>
          <p:nvPr/>
        </p:nvPicPr>
        <p:blipFill rotWithShape="1">
          <a:blip r:embed="rId5"/>
          <a:srcRect b="15625"/>
          <a:stretch/>
        </p:blipFill>
        <p:spPr>
          <a:xfrm flipH="1">
            <a:off x="0" y="0"/>
            <a:ext cx="12192000" cy="6858000"/>
          </a:xfrm>
          <a:prstGeom prst="rect">
            <a:avLst/>
          </a:prstGeom>
        </p:spPr>
      </p:pic>
      <p:sp>
        <p:nvSpPr>
          <p:cNvPr id="3" name="Tekst — symbol zastępczy 2"/>
          <p:cNvSpPr>
            <a:spLocks noGrp="1"/>
          </p:cNvSpPr>
          <p:nvPr>
            <p:ph type="body" sz="quarter" idx="14"/>
          </p:nvPr>
        </p:nvSpPr>
        <p:spPr>
          <a:xfrm>
            <a:off x="4887474" y="5377516"/>
            <a:ext cx="7304526" cy="1480484"/>
          </a:xfrm>
        </p:spPr>
        <p:txBody>
          <a:bodyPr rtlCol="0"/>
          <a:lstStyle/>
          <a:p>
            <a:pPr rtl="0"/>
            <a:r>
              <a:rPr lang="pl-PL" dirty="0"/>
              <a:t>7 zasad bezpiecznego korzystania z Internetu</a:t>
            </a:r>
          </a:p>
        </p:txBody>
      </p:sp>
      <p:pic>
        <p:nvPicPr>
          <p:cNvPr id="11" name="Wideo 10">
            <a:hlinkClick r:id="" action="ppaction://media"/>
            <a:extLst>
              <a:ext uri="{FF2B5EF4-FFF2-40B4-BE49-F238E27FC236}">
                <a16:creationId xmlns:a16="http://schemas.microsoft.com/office/drawing/2014/main" id="{211F45B9-6956-4DC7-96EB-0E52B56C62E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826239" y="6583680"/>
            <a:ext cx="365760" cy="274320"/>
          </a:xfrm>
          <a:prstGeom prst="rect">
            <a:avLst/>
          </a:prstGeom>
        </p:spPr>
      </p:pic>
    </p:spTree>
    <p:extLst>
      <p:ext uri="{BB962C8B-B14F-4D97-AF65-F5344CB8AC3E}">
        <p14:creationId xmlns:p14="http://schemas.microsoft.com/office/powerpoint/2010/main" val="1415924349"/>
      </p:ext>
    </p:extLst>
  </p:cSld>
  <p:clrMapOvr>
    <a:masterClrMapping/>
  </p:clrMapOvr>
  <mc:AlternateContent xmlns:mc="http://schemas.openxmlformats.org/markup-compatibility/2006" xmlns:p14="http://schemas.microsoft.com/office/powerpoint/2010/main">
    <mc:Choice Requires="p14">
      <p:transition spd="slow" p14:dur="2000" advTm="4961"/>
    </mc:Choice>
    <mc:Fallback xmlns="">
      <p:transition spd="slow" advTm="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ymbol zastępczy tekstu 48">
            <a:extLst>
              <a:ext uri="{FF2B5EF4-FFF2-40B4-BE49-F238E27FC236}">
                <a16:creationId xmlns:a16="http://schemas.microsoft.com/office/drawing/2014/main" id="{E3233A6E-700F-31C9-B8C1-FAA5F9519071}"/>
              </a:ext>
            </a:extLst>
          </p:cNvPr>
          <p:cNvSpPr>
            <a:spLocks noGrp="1"/>
          </p:cNvSpPr>
          <p:nvPr>
            <p:ph type="body" sz="quarter" idx="18"/>
          </p:nvPr>
        </p:nvSpPr>
        <p:spPr/>
        <p:txBody>
          <a:bodyPr/>
          <a:lstStyle/>
          <a:p>
            <a:endParaRPr lang="pl-PL"/>
          </a:p>
        </p:txBody>
      </p:sp>
      <p:sp>
        <p:nvSpPr>
          <p:cNvPr id="50" name="Symbol zastępczy tekstu 49">
            <a:extLst>
              <a:ext uri="{FF2B5EF4-FFF2-40B4-BE49-F238E27FC236}">
                <a16:creationId xmlns:a16="http://schemas.microsoft.com/office/drawing/2014/main" id="{FF691030-04A0-42A5-4E45-41FC8E8FDB51}"/>
              </a:ext>
            </a:extLst>
          </p:cNvPr>
          <p:cNvSpPr>
            <a:spLocks noGrp="1"/>
          </p:cNvSpPr>
          <p:nvPr>
            <p:ph type="body" sz="quarter" idx="19"/>
          </p:nvPr>
        </p:nvSpPr>
        <p:spPr/>
        <p:txBody>
          <a:bodyPr/>
          <a:lstStyle/>
          <a:p>
            <a:endParaRPr lang="pl-PL"/>
          </a:p>
        </p:txBody>
      </p:sp>
      <p:sp>
        <p:nvSpPr>
          <p:cNvPr id="51" name="Symbol zastępczy tekstu 50">
            <a:extLst>
              <a:ext uri="{FF2B5EF4-FFF2-40B4-BE49-F238E27FC236}">
                <a16:creationId xmlns:a16="http://schemas.microsoft.com/office/drawing/2014/main" id="{982B807A-5ACE-FF9D-7475-5EA8CF9C0B34}"/>
              </a:ext>
            </a:extLst>
          </p:cNvPr>
          <p:cNvSpPr>
            <a:spLocks noGrp="1"/>
          </p:cNvSpPr>
          <p:nvPr>
            <p:ph type="body" sz="quarter" idx="20"/>
          </p:nvPr>
        </p:nvSpPr>
        <p:spPr/>
        <p:txBody>
          <a:bodyPr/>
          <a:lstStyle/>
          <a:p>
            <a:endParaRPr lang="pl-PL"/>
          </a:p>
        </p:txBody>
      </p:sp>
      <p:sp>
        <p:nvSpPr>
          <p:cNvPr id="8" name="Tytuł 7">
            <a:extLst>
              <a:ext uri="{FF2B5EF4-FFF2-40B4-BE49-F238E27FC236}">
                <a16:creationId xmlns:a16="http://schemas.microsoft.com/office/drawing/2014/main" id="{3BE52921-898C-4569-9D8A-F1C5E0ABE804}"/>
              </a:ext>
            </a:extLst>
          </p:cNvPr>
          <p:cNvSpPr>
            <a:spLocks noGrp="1"/>
          </p:cNvSpPr>
          <p:nvPr>
            <p:ph type="title"/>
          </p:nvPr>
        </p:nvSpPr>
        <p:spPr/>
        <p:txBody>
          <a:bodyPr rtlCol="0" anchor="b">
            <a:normAutofit/>
          </a:bodyPr>
          <a:lstStyle/>
          <a:p>
            <a:pPr rtl="0"/>
            <a:r>
              <a:rPr lang="pl-PL" sz="3400"/>
              <a:t>1. Nie podawaj danych osobowych</a:t>
            </a:r>
          </a:p>
        </p:txBody>
      </p:sp>
      <p:sp>
        <p:nvSpPr>
          <p:cNvPr id="10" name="Tekst — symbol zastępczy 9">
            <a:extLst>
              <a:ext uri="{FF2B5EF4-FFF2-40B4-BE49-F238E27FC236}">
                <a16:creationId xmlns:a16="http://schemas.microsoft.com/office/drawing/2014/main" id="{577946A2-8DCE-4047-9CAE-38128B4BAF3B}"/>
              </a:ext>
            </a:extLst>
          </p:cNvPr>
          <p:cNvSpPr>
            <a:spLocks noGrp="1"/>
          </p:cNvSpPr>
          <p:nvPr>
            <p:ph type="body" sz="quarter" idx="11"/>
          </p:nvPr>
        </p:nvSpPr>
        <p:spPr/>
        <p:txBody>
          <a:bodyPr rtlCol="0">
            <a:normAutofit/>
          </a:bodyPr>
          <a:lstStyle/>
          <a:p>
            <a:pPr algn="just" rtl="0"/>
            <a:r>
              <a:rPr lang="pl-PL" dirty="0"/>
              <a:t>PESEL, dane do logowania oraz informację osobiste nigdy nie powinny być przekazywane drogą elektroniczną. Facebook, email oraz sms na wielu urządzeniach nie posiadają szyfrowania. Ponadto informacje są archiwizowane, przez co nawet po czasie można je przeglądać. Oszuści wiedzą o tych lukach w bezpieczeństwie i często przeszukują historię w poszukiwaniu interesującej treści.</a:t>
            </a:r>
          </a:p>
        </p:txBody>
      </p:sp>
      <p:sp>
        <p:nvSpPr>
          <p:cNvPr id="52" name="Symbol zastępczy obrazu 51">
            <a:extLst>
              <a:ext uri="{FF2B5EF4-FFF2-40B4-BE49-F238E27FC236}">
                <a16:creationId xmlns:a16="http://schemas.microsoft.com/office/drawing/2014/main" id="{D95C6291-2F06-17CA-0FF5-EA651E18B181}"/>
              </a:ext>
            </a:extLst>
          </p:cNvPr>
          <p:cNvSpPr>
            <a:spLocks noGrp="1"/>
          </p:cNvSpPr>
          <p:nvPr>
            <p:ph type="pic" sz="quarter" idx="21"/>
          </p:nvPr>
        </p:nvSpPr>
        <p:spPr/>
        <p:txBody>
          <a:bodyPr/>
          <a:lstStyle/>
          <a:p>
            <a:endParaRPr lang="pl-PL"/>
          </a:p>
        </p:txBody>
      </p:sp>
      <p:sp>
        <p:nvSpPr>
          <p:cNvPr id="53" name="Symbol zastępczy obrazu 52">
            <a:extLst>
              <a:ext uri="{FF2B5EF4-FFF2-40B4-BE49-F238E27FC236}">
                <a16:creationId xmlns:a16="http://schemas.microsoft.com/office/drawing/2014/main" id="{C834C17A-B778-867F-3B6A-824DA69AB08B}"/>
              </a:ext>
            </a:extLst>
          </p:cNvPr>
          <p:cNvSpPr>
            <a:spLocks noGrp="1"/>
          </p:cNvSpPr>
          <p:nvPr>
            <p:ph type="pic" sz="quarter" idx="22"/>
          </p:nvPr>
        </p:nvSpPr>
        <p:spPr/>
        <p:txBody>
          <a:bodyPr/>
          <a:lstStyle/>
          <a:p>
            <a:endParaRPr lang="pl-PL"/>
          </a:p>
        </p:txBody>
      </p:sp>
      <p:sp>
        <p:nvSpPr>
          <p:cNvPr id="54" name="Symbol zastępczy obrazu 53">
            <a:extLst>
              <a:ext uri="{FF2B5EF4-FFF2-40B4-BE49-F238E27FC236}">
                <a16:creationId xmlns:a16="http://schemas.microsoft.com/office/drawing/2014/main" id="{E826824D-12B8-624F-559C-5D923C9997E3}"/>
              </a:ext>
            </a:extLst>
          </p:cNvPr>
          <p:cNvSpPr>
            <a:spLocks noGrp="1"/>
          </p:cNvSpPr>
          <p:nvPr>
            <p:ph type="pic" sz="quarter" idx="23"/>
          </p:nvPr>
        </p:nvSpPr>
        <p:spPr/>
        <p:txBody>
          <a:bodyPr/>
          <a:lstStyle/>
          <a:p>
            <a:endParaRPr lang="pl-PL"/>
          </a:p>
        </p:txBody>
      </p:sp>
      <p:sp>
        <p:nvSpPr>
          <p:cNvPr id="55" name="Symbol zastępczy obrazu 54">
            <a:extLst>
              <a:ext uri="{FF2B5EF4-FFF2-40B4-BE49-F238E27FC236}">
                <a16:creationId xmlns:a16="http://schemas.microsoft.com/office/drawing/2014/main" id="{8D127B9A-A3A0-4194-B225-E00BC8681C8C}"/>
              </a:ext>
            </a:extLst>
          </p:cNvPr>
          <p:cNvSpPr>
            <a:spLocks noGrp="1"/>
          </p:cNvSpPr>
          <p:nvPr>
            <p:ph type="pic" sz="quarter" idx="24"/>
          </p:nvPr>
        </p:nvSpPr>
        <p:spPr/>
        <p:txBody>
          <a:bodyPr/>
          <a:lstStyle/>
          <a:p>
            <a:endParaRPr lang="pl-PL"/>
          </a:p>
        </p:txBody>
      </p:sp>
      <p:sp>
        <p:nvSpPr>
          <p:cNvPr id="48" name="Symbol zastępczy tekstu 47">
            <a:extLst>
              <a:ext uri="{FF2B5EF4-FFF2-40B4-BE49-F238E27FC236}">
                <a16:creationId xmlns:a16="http://schemas.microsoft.com/office/drawing/2014/main" id="{B1D94405-7B0E-3F91-2B22-A41BA29D8B91}"/>
              </a:ext>
            </a:extLst>
          </p:cNvPr>
          <p:cNvSpPr>
            <a:spLocks noGrp="1"/>
          </p:cNvSpPr>
          <p:nvPr>
            <p:ph type="body" sz="quarter" idx="17"/>
          </p:nvPr>
        </p:nvSpPr>
        <p:spPr/>
        <p:txBody>
          <a:bodyPr/>
          <a:lstStyle/>
          <a:p>
            <a:endParaRPr lang="pl-PL"/>
          </a:p>
        </p:txBody>
      </p:sp>
      <p:sp>
        <p:nvSpPr>
          <p:cNvPr id="34" name="Prostokąt 33">
            <a:extLst>
              <a:ext uri="{FF2B5EF4-FFF2-40B4-BE49-F238E27FC236}">
                <a16:creationId xmlns:a16="http://schemas.microsoft.com/office/drawing/2014/main" id="{D3D81CFA-AD86-90FB-F77B-2D75A7C61E49}"/>
              </a:ext>
            </a:extLst>
          </p:cNvPr>
          <p:cNvSpPr/>
          <p:nvPr/>
        </p:nvSpPr>
        <p:spPr>
          <a:xfrm>
            <a:off x="4962525" y="285750"/>
            <a:ext cx="7080250"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2" name="Diagram 21">
            <a:extLst>
              <a:ext uri="{FF2B5EF4-FFF2-40B4-BE49-F238E27FC236}">
                <a16:creationId xmlns:a16="http://schemas.microsoft.com/office/drawing/2014/main" id="{04187D50-726E-13CC-4AA7-141D424ED93D}"/>
              </a:ext>
            </a:extLst>
          </p:cNvPr>
          <p:cNvGraphicFramePr/>
          <p:nvPr>
            <p:extLst>
              <p:ext uri="{D42A27DB-BD31-4B8C-83A1-F6EECF244321}">
                <p14:modId xmlns:p14="http://schemas.microsoft.com/office/powerpoint/2010/main" val="2890146649"/>
              </p:ext>
            </p:extLst>
          </p:nvPr>
        </p:nvGraphicFramePr>
        <p:xfrm>
          <a:off x="4962525" y="476249"/>
          <a:ext cx="7080250" cy="6238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upa 4">
            <a:extLst>
              <a:ext uri="{FF2B5EF4-FFF2-40B4-BE49-F238E27FC236}">
                <a16:creationId xmlns:a16="http://schemas.microsoft.com/office/drawing/2014/main" id="{07A474AC-5937-77FE-263C-1E68B34DBCA7}"/>
              </a:ext>
            </a:extLst>
          </p:cNvPr>
          <p:cNvGrpSpPr/>
          <p:nvPr/>
        </p:nvGrpSpPr>
        <p:grpSpPr>
          <a:xfrm>
            <a:off x="4813300" y="1320529"/>
            <a:ext cx="7378700" cy="5454977"/>
            <a:chOff x="4813300" y="1320529"/>
            <a:chExt cx="7378700" cy="5454977"/>
          </a:xfrm>
        </p:grpSpPr>
        <p:sp>
          <p:nvSpPr>
            <p:cNvPr id="2" name="Prostokąt 1">
              <a:extLst>
                <a:ext uri="{FF2B5EF4-FFF2-40B4-BE49-F238E27FC236}">
                  <a16:creationId xmlns:a16="http://schemas.microsoft.com/office/drawing/2014/main" id="{493527D3-D894-5276-B6F3-C7BCA8CC11EF}"/>
                </a:ext>
              </a:extLst>
            </p:cNvPr>
            <p:cNvSpPr/>
            <p:nvPr/>
          </p:nvSpPr>
          <p:spPr>
            <a:xfrm>
              <a:off x="4849494" y="1475114"/>
              <a:ext cx="7342506" cy="5300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46751F3E-DCDB-4D93-5A8B-533D46B1B673}"/>
                </a:ext>
              </a:extLst>
            </p:cNvPr>
            <p:cNvSpPr/>
            <p:nvPr/>
          </p:nvSpPr>
          <p:spPr>
            <a:xfrm>
              <a:off x="5486400" y="1320529"/>
              <a:ext cx="6705600" cy="703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641BCE60-FC2C-6499-9FC8-65A8D4296D70}"/>
                </a:ext>
              </a:extLst>
            </p:cNvPr>
            <p:cNvSpPr/>
            <p:nvPr/>
          </p:nvSpPr>
          <p:spPr>
            <a:xfrm>
              <a:off x="4813300" y="1330752"/>
              <a:ext cx="325294" cy="318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4" name="Wideo 13">
            <a:hlinkClick r:id="" action="ppaction://media"/>
            <a:extLst>
              <a:ext uri="{FF2B5EF4-FFF2-40B4-BE49-F238E27FC236}">
                <a16:creationId xmlns:a16="http://schemas.microsoft.com/office/drawing/2014/main" id="{E1B18E13-CDEA-4F36-A880-065D049B46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11695971" y="6485978"/>
            <a:ext cx="496028" cy="372021"/>
          </a:xfrm>
          <a:prstGeom prst="rect">
            <a:avLst/>
          </a:prstGeom>
        </p:spPr>
      </p:pic>
    </p:spTree>
    <p:extLst>
      <p:ext uri="{BB962C8B-B14F-4D97-AF65-F5344CB8AC3E}">
        <p14:creationId xmlns:p14="http://schemas.microsoft.com/office/powerpoint/2010/main" val="429917605"/>
      </p:ext>
    </p:extLst>
  </p:cSld>
  <p:clrMapOvr>
    <a:masterClrMapping/>
  </p:clrMapOvr>
  <mc:AlternateContent xmlns:mc="http://schemas.openxmlformats.org/markup-compatibility/2006" xmlns:p14="http://schemas.microsoft.com/office/powerpoint/2010/main">
    <mc:Choice Requires="p14">
      <p:transition spd="slow" p14:dur="2000" advTm="34764"/>
    </mc:Choice>
    <mc:Fallback xmlns="">
      <p:transition spd="slow" advTm="34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ymbol zastępczy tekstu 48">
            <a:extLst>
              <a:ext uri="{FF2B5EF4-FFF2-40B4-BE49-F238E27FC236}">
                <a16:creationId xmlns:a16="http://schemas.microsoft.com/office/drawing/2014/main" id="{E3233A6E-700F-31C9-B8C1-FAA5F9519071}"/>
              </a:ext>
            </a:extLst>
          </p:cNvPr>
          <p:cNvSpPr>
            <a:spLocks noGrp="1"/>
          </p:cNvSpPr>
          <p:nvPr>
            <p:ph type="body" sz="quarter" idx="18"/>
          </p:nvPr>
        </p:nvSpPr>
        <p:spPr/>
        <p:txBody>
          <a:bodyPr/>
          <a:lstStyle/>
          <a:p>
            <a:endParaRPr lang="pl-PL"/>
          </a:p>
        </p:txBody>
      </p:sp>
      <p:sp>
        <p:nvSpPr>
          <p:cNvPr id="50" name="Symbol zastępczy tekstu 49">
            <a:extLst>
              <a:ext uri="{FF2B5EF4-FFF2-40B4-BE49-F238E27FC236}">
                <a16:creationId xmlns:a16="http://schemas.microsoft.com/office/drawing/2014/main" id="{FF691030-04A0-42A5-4E45-41FC8E8FDB51}"/>
              </a:ext>
            </a:extLst>
          </p:cNvPr>
          <p:cNvSpPr>
            <a:spLocks noGrp="1"/>
          </p:cNvSpPr>
          <p:nvPr>
            <p:ph type="body" sz="quarter" idx="19"/>
          </p:nvPr>
        </p:nvSpPr>
        <p:spPr/>
        <p:txBody>
          <a:bodyPr/>
          <a:lstStyle/>
          <a:p>
            <a:endParaRPr lang="pl-PL"/>
          </a:p>
        </p:txBody>
      </p:sp>
      <p:sp>
        <p:nvSpPr>
          <p:cNvPr id="51" name="Symbol zastępczy tekstu 50">
            <a:extLst>
              <a:ext uri="{FF2B5EF4-FFF2-40B4-BE49-F238E27FC236}">
                <a16:creationId xmlns:a16="http://schemas.microsoft.com/office/drawing/2014/main" id="{982B807A-5ACE-FF9D-7475-5EA8CF9C0B34}"/>
              </a:ext>
            </a:extLst>
          </p:cNvPr>
          <p:cNvSpPr>
            <a:spLocks noGrp="1"/>
          </p:cNvSpPr>
          <p:nvPr>
            <p:ph type="body" sz="quarter" idx="20"/>
          </p:nvPr>
        </p:nvSpPr>
        <p:spPr/>
        <p:txBody>
          <a:bodyPr/>
          <a:lstStyle/>
          <a:p>
            <a:endParaRPr lang="pl-PL"/>
          </a:p>
        </p:txBody>
      </p:sp>
      <p:sp>
        <p:nvSpPr>
          <p:cNvPr id="8" name="Tytuł 7">
            <a:extLst>
              <a:ext uri="{FF2B5EF4-FFF2-40B4-BE49-F238E27FC236}">
                <a16:creationId xmlns:a16="http://schemas.microsoft.com/office/drawing/2014/main" id="{3BE52921-898C-4569-9D8A-F1C5E0ABE804}"/>
              </a:ext>
            </a:extLst>
          </p:cNvPr>
          <p:cNvSpPr>
            <a:spLocks noGrp="1"/>
          </p:cNvSpPr>
          <p:nvPr>
            <p:ph type="title"/>
          </p:nvPr>
        </p:nvSpPr>
        <p:spPr/>
        <p:txBody>
          <a:bodyPr rtlCol="0" anchor="b">
            <a:normAutofit/>
          </a:bodyPr>
          <a:lstStyle/>
          <a:p>
            <a:pPr rtl="0"/>
            <a:r>
              <a:rPr lang="pl-PL" sz="3400" dirty="0"/>
              <a:t>2. Hasła</a:t>
            </a:r>
          </a:p>
        </p:txBody>
      </p:sp>
      <p:sp>
        <p:nvSpPr>
          <p:cNvPr id="10" name="Tekst — symbol zastępczy 9">
            <a:extLst>
              <a:ext uri="{FF2B5EF4-FFF2-40B4-BE49-F238E27FC236}">
                <a16:creationId xmlns:a16="http://schemas.microsoft.com/office/drawing/2014/main" id="{577946A2-8DCE-4047-9CAE-38128B4BAF3B}"/>
              </a:ext>
            </a:extLst>
          </p:cNvPr>
          <p:cNvSpPr>
            <a:spLocks noGrp="1"/>
          </p:cNvSpPr>
          <p:nvPr>
            <p:ph type="body" sz="quarter" idx="11"/>
          </p:nvPr>
        </p:nvSpPr>
        <p:spPr/>
        <p:txBody>
          <a:bodyPr rtlCol="0">
            <a:normAutofit/>
          </a:bodyPr>
          <a:lstStyle/>
          <a:p>
            <a:pPr algn="just" rtl="0"/>
            <a:r>
              <a:rPr lang="pl-PL" dirty="0"/>
              <a:t>Nie zapisuj haseł na dysku komputera, maila lub w chmurze.</a:t>
            </a:r>
          </a:p>
          <a:p>
            <a:pPr algn="just" rtl="0"/>
            <a:r>
              <a:rPr lang="pl-PL" dirty="0"/>
              <a:t>Hasła powinny nie zawierać słów, które można znaleźć w słownikach.</a:t>
            </a:r>
          </a:p>
          <a:p>
            <a:pPr algn="just" rtl="0"/>
            <a:r>
              <a:rPr lang="pl-PL" dirty="0"/>
              <a:t>Różne hasła do różnych serwisów.</a:t>
            </a:r>
          </a:p>
        </p:txBody>
      </p:sp>
      <p:sp>
        <p:nvSpPr>
          <p:cNvPr id="52" name="Symbol zastępczy obrazu 51">
            <a:extLst>
              <a:ext uri="{FF2B5EF4-FFF2-40B4-BE49-F238E27FC236}">
                <a16:creationId xmlns:a16="http://schemas.microsoft.com/office/drawing/2014/main" id="{D95C6291-2F06-17CA-0FF5-EA651E18B181}"/>
              </a:ext>
            </a:extLst>
          </p:cNvPr>
          <p:cNvSpPr>
            <a:spLocks noGrp="1"/>
          </p:cNvSpPr>
          <p:nvPr>
            <p:ph type="pic" sz="quarter" idx="21"/>
          </p:nvPr>
        </p:nvSpPr>
        <p:spPr/>
        <p:txBody>
          <a:bodyPr/>
          <a:lstStyle/>
          <a:p>
            <a:endParaRPr lang="pl-PL"/>
          </a:p>
        </p:txBody>
      </p:sp>
      <p:sp>
        <p:nvSpPr>
          <p:cNvPr id="53" name="Symbol zastępczy obrazu 52">
            <a:extLst>
              <a:ext uri="{FF2B5EF4-FFF2-40B4-BE49-F238E27FC236}">
                <a16:creationId xmlns:a16="http://schemas.microsoft.com/office/drawing/2014/main" id="{C834C17A-B778-867F-3B6A-824DA69AB08B}"/>
              </a:ext>
            </a:extLst>
          </p:cNvPr>
          <p:cNvSpPr>
            <a:spLocks noGrp="1"/>
          </p:cNvSpPr>
          <p:nvPr>
            <p:ph type="pic" sz="quarter" idx="22"/>
          </p:nvPr>
        </p:nvSpPr>
        <p:spPr/>
        <p:txBody>
          <a:bodyPr/>
          <a:lstStyle/>
          <a:p>
            <a:endParaRPr lang="pl-PL"/>
          </a:p>
        </p:txBody>
      </p:sp>
      <p:sp>
        <p:nvSpPr>
          <p:cNvPr id="54" name="Symbol zastępczy obrazu 53">
            <a:extLst>
              <a:ext uri="{FF2B5EF4-FFF2-40B4-BE49-F238E27FC236}">
                <a16:creationId xmlns:a16="http://schemas.microsoft.com/office/drawing/2014/main" id="{E826824D-12B8-624F-559C-5D923C9997E3}"/>
              </a:ext>
            </a:extLst>
          </p:cNvPr>
          <p:cNvSpPr>
            <a:spLocks noGrp="1"/>
          </p:cNvSpPr>
          <p:nvPr>
            <p:ph type="pic" sz="quarter" idx="23"/>
          </p:nvPr>
        </p:nvSpPr>
        <p:spPr/>
        <p:txBody>
          <a:bodyPr/>
          <a:lstStyle/>
          <a:p>
            <a:endParaRPr lang="pl-PL"/>
          </a:p>
        </p:txBody>
      </p:sp>
      <p:sp>
        <p:nvSpPr>
          <p:cNvPr id="55" name="Symbol zastępczy obrazu 54">
            <a:extLst>
              <a:ext uri="{FF2B5EF4-FFF2-40B4-BE49-F238E27FC236}">
                <a16:creationId xmlns:a16="http://schemas.microsoft.com/office/drawing/2014/main" id="{8D127B9A-A3A0-4194-B225-E00BC8681C8C}"/>
              </a:ext>
            </a:extLst>
          </p:cNvPr>
          <p:cNvSpPr>
            <a:spLocks noGrp="1"/>
          </p:cNvSpPr>
          <p:nvPr>
            <p:ph type="pic" sz="quarter" idx="24"/>
          </p:nvPr>
        </p:nvSpPr>
        <p:spPr/>
        <p:txBody>
          <a:bodyPr/>
          <a:lstStyle/>
          <a:p>
            <a:endParaRPr lang="pl-PL"/>
          </a:p>
        </p:txBody>
      </p:sp>
      <p:sp>
        <p:nvSpPr>
          <p:cNvPr id="48" name="Symbol zastępczy tekstu 47">
            <a:extLst>
              <a:ext uri="{FF2B5EF4-FFF2-40B4-BE49-F238E27FC236}">
                <a16:creationId xmlns:a16="http://schemas.microsoft.com/office/drawing/2014/main" id="{B1D94405-7B0E-3F91-2B22-A41BA29D8B91}"/>
              </a:ext>
            </a:extLst>
          </p:cNvPr>
          <p:cNvSpPr>
            <a:spLocks noGrp="1"/>
          </p:cNvSpPr>
          <p:nvPr>
            <p:ph type="body" sz="quarter" idx="17"/>
          </p:nvPr>
        </p:nvSpPr>
        <p:spPr/>
        <p:txBody>
          <a:bodyPr/>
          <a:lstStyle/>
          <a:p>
            <a:endParaRPr lang="pl-PL"/>
          </a:p>
        </p:txBody>
      </p:sp>
      <p:sp>
        <p:nvSpPr>
          <p:cNvPr id="34" name="Prostokąt 33">
            <a:extLst>
              <a:ext uri="{FF2B5EF4-FFF2-40B4-BE49-F238E27FC236}">
                <a16:creationId xmlns:a16="http://schemas.microsoft.com/office/drawing/2014/main" id="{D3D81CFA-AD86-90FB-F77B-2D75A7C61E49}"/>
              </a:ext>
            </a:extLst>
          </p:cNvPr>
          <p:cNvSpPr/>
          <p:nvPr/>
        </p:nvSpPr>
        <p:spPr>
          <a:xfrm>
            <a:off x="4962525" y="285750"/>
            <a:ext cx="7080250"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2" name="Diagram 21">
            <a:extLst>
              <a:ext uri="{FF2B5EF4-FFF2-40B4-BE49-F238E27FC236}">
                <a16:creationId xmlns:a16="http://schemas.microsoft.com/office/drawing/2014/main" id="{04187D50-726E-13CC-4AA7-141D424ED93D}"/>
              </a:ext>
            </a:extLst>
          </p:cNvPr>
          <p:cNvGraphicFramePr/>
          <p:nvPr/>
        </p:nvGraphicFramePr>
        <p:xfrm>
          <a:off x="4962525" y="476249"/>
          <a:ext cx="7080250" cy="6238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upa 4">
            <a:extLst>
              <a:ext uri="{FF2B5EF4-FFF2-40B4-BE49-F238E27FC236}">
                <a16:creationId xmlns:a16="http://schemas.microsoft.com/office/drawing/2014/main" id="{07A474AC-5937-77FE-263C-1E68B34DBCA7}"/>
              </a:ext>
            </a:extLst>
          </p:cNvPr>
          <p:cNvGrpSpPr/>
          <p:nvPr/>
        </p:nvGrpSpPr>
        <p:grpSpPr>
          <a:xfrm>
            <a:off x="4813300" y="2205750"/>
            <a:ext cx="7378700" cy="5454977"/>
            <a:chOff x="4813300" y="1320529"/>
            <a:chExt cx="7378700" cy="5454977"/>
          </a:xfrm>
        </p:grpSpPr>
        <p:sp>
          <p:nvSpPr>
            <p:cNvPr id="2" name="Prostokąt 1">
              <a:extLst>
                <a:ext uri="{FF2B5EF4-FFF2-40B4-BE49-F238E27FC236}">
                  <a16:creationId xmlns:a16="http://schemas.microsoft.com/office/drawing/2014/main" id="{493527D3-D894-5276-B6F3-C7BCA8CC11EF}"/>
                </a:ext>
              </a:extLst>
            </p:cNvPr>
            <p:cNvSpPr/>
            <p:nvPr/>
          </p:nvSpPr>
          <p:spPr>
            <a:xfrm>
              <a:off x="4849494" y="1475114"/>
              <a:ext cx="7342506" cy="5300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46751F3E-DCDB-4D93-5A8B-533D46B1B673}"/>
                </a:ext>
              </a:extLst>
            </p:cNvPr>
            <p:cNvSpPr/>
            <p:nvPr/>
          </p:nvSpPr>
          <p:spPr>
            <a:xfrm>
              <a:off x="5486400" y="1320529"/>
              <a:ext cx="6705600" cy="703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641BCE60-FC2C-6499-9FC8-65A8D4296D70}"/>
                </a:ext>
              </a:extLst>
            </p:cNvPr>
            <p:cNvSpPr/>
            <p:nvPr/>
          </p:nvSpPr>
          <p:spPr>
            <a:xfrm>
              <a:off x="4813300" y="1330752"/>
              <a:ext cx="325294" cy="318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3" name="Wideo 12">
            <a:hlinkClick r:id="" action="ppaction://media"/>
            <a:extLst>
              <a:ext uri="{FF2B5EF4-FFF2-40B4-BE49-F238E27FC236}">
                <a16:creationId xmlns:a16="http://schemas.microsoft.com/office/drawing/2014/main" id="{A22A30CB-DDD1-450A-9B4D-6371D6A842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11810999" y="6572250"/>
            <a:ext cx="381000" cy="285750"/>
          </a:xfrm>
          <a:prstGeom prst="rect">
            <a:avLst/>
          </a:prstGeom>
        </p:spPr>
      </p:pic>
    </p:spTree>
    <p:extLst>
      <p:ext uri="{BB962C8B-B14F-4D97-AF65-F5344CB8AC3E}">
        <p14:creationId xmlns:p14="http://schemas.microsoft.com/office/powerpoint/2010/main" val="3810615252"/>
      </p:ext>
    </p:extLst>
  </p:cSld>
  <p:clrMapOvr>
    <a:masterClrMapping/>
  </p:clrMapOvr>
  <mc:AlternateContent xmlns:mc="http://schemas.openxmlformats.org/markup-compatibility/2006" xmlns:p14="http://schemas.microsoft.com/office/powerpoint/2010/main">
    <mc:Choice Requires="p14">
      <p:transition spd="slow" p14:dur="2000" advTm="16856"/>
    </mc:Choice>
    <mc:Fallback xmlns="">
      <p:transition spd="slow" advTm="1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ymbol zastępczy tekstu 48">
            <a:extLst>
              <a:ext uri="{FF2B5EF4-FFF2-40B4-BE49-F238E27FC236}">
                <a16:creationId xmlns:a16="http://schemas.microsoft.com/office/drawing/2014/main" id="{E3233A6E-700F-31C9-B8C1-FAA5F9519071}"/>
              </a:ext>
            </a:extLst>
          </p:cNvPr>
          <p:cNvSpPr>
            <a:spLocks noGrp="1"/>
          </p:cNvSpPr>
          <p:nvPr>
            <p:ph type="body" sz="quarter" idx="18"/>
          </p:nvPr>
        </p:nvSpPr>
        <p:spPr/>
        <p:txBody>
          <a:bodyPr/>
          <a:lstStyle/>
          <a:p>
            <a:endParaRPr lang="pl-PL"/>
          </a:p>
        </p:txBody>
      </p:sp>
      <p:sp>
        <p:nvSpPr>
          <p:cNvPr id="50" name="Symbol zastępczy tekstu 49">
            <a:extLst>
              <a:ext uri="{FF2B5EF4-FFF2-40B4-BE49-F238E27FC236}">
                <a16:creationId xmlns:a16="http://schemas.microsoft.com/office/drawing/2014/main" id="{FF691030-04A0-42A5-4E45-41FC8E8FDB51}"/>
              </a:ext>
            </a:extLst>
          </p:cNvPr>
          <p:cNvSpPr>
            <a:spLocks noGrp="1"/>
          </p:cNvSpPr>
          <p:nvPr>
            <p:ph type="body" sz="quarter" idx="19"/>
          </p:nvPr>
        </p:nvSpPr>
        <p:spPr/>
        <p:txBody>
          <a:bodyPr/>
          <a:lstStyle/>
          <a:p>
            <a:endParaRPr lang="pl-PL"/>
          </a:p>
        </p:txBody>
      </p:sp>
      <p:sp>
        <p:nvSpPr>
          <p:cNvPr id="51" name="Symbol zastępczy tekstu 50">
            <a:extLst>
              <a:ext uri="{FF2B5EF4-FFF2-40B4-BE49-F238E27FC236}">
                <a16:creationId xmlns:a16="http://schemas.microsoft.com/office/drawing/2014/main" id="{982B807A-5ACE-FF9D-7475-5EA8CF9C0B34}"/>
              </a:ext>
            </a:extLst>
          </p:cNvPr>
          <p:cNvSpPr>
            <a:spLocks noGrp="1"/>
          </p:cNvSpPr>
          <p:nvPr>
            <p:ph type="body" sz="quarter" idx="20"/>
          </p:nvPr>
        </p:nvSpPr>
        <p:spPr/>
        <p:txBody>
          <a:bodyPr/>
          <a:lstStyle/>
          <a:p>
            <a:endParaRPr lang="pl-PL"/>
          </a:p>
        </p:txBody>
      </p:sp>
      <p:sp>
        <p:nvSpPr>
          <p:cNvPr id="8" name="Tytuł 7">
            <a:extLst>
              <a:ext uri="{FF2B5EF4-FFF2-40B4-BE49-F238E27FC236}">
                <a16:creationId xmlns:a16="http://schemas.microsoft.com/office/drawing/2014/main" id="{3BE52921-898C-4569-9D8A-F1C5E0ABE804}"/>
              </a:ext>
            </a:extLst>
          </p:cNvPr>
          <p:cNvSpPr>
            <a:spLocks noGrp="1"/>
          </p:cNvSpPr>
          <p:nvPr>
            <p:ph type="title"/>
          </p:nvPr>
        </p:nvSpPr>
        <p:spPr/>
        <p:txBody>
          <a:bodyPr rtlCol="0" anchor="b">
            <a:normAutofit/>
          </a:bodyPr>
          <a:lstStyle/>
          <a:p>
            <a:pPr rtl="0"/>
            <a:r>
              <a:rPr lang="pl-PL" sz="3400" dirty="0"/>
              <a:t>3. Sprawdź jaką stronę odwiedzasz</a:t>
            </a:r>
          </a:p>
        </p:txBody>
      </p:sp>
      <p:sp>
        <p:nvSpPr>
          <p:cNvPr id="10" name="Tekst — symbol zastępczy 9">
            <a:extLst>
              <a:ext uri="{FF2B5EF4-FFF2-40B4-BE49-F238E27FC236}">
                <a16:creationId xmlns:a16="http://schemas.microsoft.com/office/drawing/2014/main" id="{577946A2-8DCE-4047-9CAE-38128B4BAF3B}"/>
              </a:ext>
            </a:extLst>
          </p:cNvPr>
          <p:cNvSpPr>
            <a:spLocks noGrp="1"/>
          </p:cNvSpPr>
          <p:nvPr>
            <p:ph type="body" sz="quarter" idx="11"/>
          </p:nvPr>
        </p:nvSpPr>
        <p:spPr/>
        <p:txBody>
          <a:bodyPr rtlCol="0">
            <a:normAutofit/>
          </a:bodyPr>
          <a:lstStyle/>
          <a:p>
            <a:pPr algn="just" rtl="0"/>
            <a:r>
              <a:rPr lang="pl-PL" dirty="0"/>
              <a:t>Kłódka przy domenie.</a:t>
            </a:r>
          </a:p>
          <a:p>
            <a:pPr algn="just" rtl="0"/>
            <a:endParaRPr lang="pl-PL" dirty="0"/>
          </a:p>
          <a:p>
            <a:pPr algn="just" rtl="0"/>
            <a:endParaRPr lang="pl-PL" dirty="0"/>
          </a:p>
          <a:p>
            <a:pPr algn="just" rtl="0"/>
            <a:r>
              <a:rPr lang="pl-PL" dirty="0"/>
              <a:t>Czy adres jest poprawny?</a:t>
            </a:r>
          </a:p>
        </p:txBody>
      </p:sp>
      <p:sp>
        <p:nvSpPr>
          <p:cNvPr id="52" name="Symbol zastępczy obrazu 51">
            <a:extLst>
              <a:ext uri="{FF2B5EF4-FFF2-40B4-BE49-F238E27FC236}">
                <a16:creationId xmlns:a16="http://schemas.microsoft.com/office/drawing/2014/main" id="{D95C6291-2F06-17CA-0FF5-EA651E18B181}"/>
              </a:ext>
            </a:extLst>
          </p:cNvPr>
          <p:cNvSpPr>
            <a:spLocks noGrp="1"/>
          </p:cNvSpPr>
          <p:nvPr>
            <p:ph type="pic" sz="quarter" idx="21"/>
          </p:nvPr>
        </p:nvSpPr>
        <p:spPr/>
        <p:txBody>
          <a:bodyPr/>
          <a:lstStyle/>
          <a:p>
            <a:endParaRPr lang="pl-PL"/>
          </a:p>
        </p:txBody>
      </p:sp>
      <p:sp>
        <p:nvSpPr>
          <p:cNvPr id="53" name="Symbol zastępczy obrazu 52">
            <a:extLst>
              <a:ext uri="{FF2B5EF4-FFF2-40B4-BE49-F238E27FC236}">
                <a16:creationId xmlns:a16="http://schemas.microsoft.com/office/drawing/2014/main" id="{C834C17A-B778-867F-3B6A-824DA69AB08B}"/>
              </a:ext>
            </a:extLst>
          </p:cNvPr>
          <p:cNvSpPr>
            <a:spLocks noGrp="1"/>
          </p:cNvSpPr>
          <p:nvPr>
            <p:ph type="pic" sz="quarter" idx="22"/>
          </p:nvPr>
        </p:nvSpPr>
        <p:spPr/>
        <p:txBody>
          <a:bodyPr/>
          <a:lstStyle/>
          <a:p>
            <a:endParaRPr lang="pl-PL"/>
          </a:p>
        </p:txBody>
      </p:sp>
      <p:sp>
        <p:nvSpPr>
          <p:cNvPr id="54" name="Symbol zastępczy obrazu 53">
            <a:extLst>
              <a:ext uri="{FF2B5EF4-FFF2-40B4-BE49-F238E27FC236}">
                <a16:creationId xmlns:a16="http://schemas.microsoft.com/office/drawing/2014/main" id="{E826824D-12B8-624F-559C-5D923C9997E3}"/>
              </a:ext>
            </a:extLst>
          </p:cNvPr>
          <p:cNvSpPr>
            <a:spLocks noGrp="1"/>
          </p:cNvSpPr>
          <p:nvPr>
            <p:ph type="pic" sz="quarter" idx="23"/>
          </p:nvPr>
        </p:nvSpPr>
        <p:spPr/>
        <p:txBody>
          <a:bodyPr/>
          <a:lstStyle/>
          <a:p>
            <a:endParaRPr lang="pl-PL"/>
          </a:p>
        </p:txBody>
      </p:sp>
      <p:sp>
        <p:nvSpPr>
          <p:cNvPr id="55" name="Symbol zastępczy obrazu 54">
            <a:extLst>
              <a:ext uri="{FF2B5EF4-FFF2-40B4-BE49-F238E27FC236}">
                <a16:creationId xmlns:a16="http://schemas.microsoft.com/office/drawing/2014/main" id="{8D127B9A-A3A0-4194-B225-E00BC8681C8C}"/>
              </a:ext>
            </a:extLst>
          </p:cNvPr>
          <p:cNvSpPr>
            <a:spLocks noGrp="1"/>
          </p:cNvSpPr>
          <p:nvPr>
            <p:ph type="pic" sz="quarter" idx="24"/>
          </p:nvPr>
        </p:nvSpPr>
        <p:spPr/>
        <p:txBody>
          <a:bodyPr/>
          <a:lstStyle/>
          <a:p>
            <a:endParaRPr lang="pl-PL"/>
          </a:p>
        </p:txBody>
      </p:sp>
      <p:sp>
        <p:nvSpPr>
          <p:cNvPr id="48" name="Symbol zastępczy tekstu 47">
            <a:extLst>
              <a:ext uri="{FF2B5EF4-FFF2-40B4-BE49-F238E27FC236}">
                <a16:creationId xmlns:a16="http://schemas.microsoft.com/office/drawing/2014/main" id="{B1D94405-7B0E-3F91-2B22-A41BA29D8B91}"/>
              </a:ext>
            </a:extLst>
          </p:cNvPr>
          <p:cNvSpPr>
            <a:spLocks noGrp="1"/>
          </p:cNvSpPr>
          <p:nvPr>
            <p:ph type="body" sz="quarter" idx="17"/>
          </p:nvPr>
        </p:nvSpPr>
        <p:spPr/>
        <p:txBody>
          <a:bodyPr/>
          <a:lstStyle/>
          <a:p>
            <a:endParaRPr lang="pl-PL"/>
          </a:p>
        </p:txBody>
      </p:sp>
      <p:sp>
        <p:nvSpPr>
          <p:cNvPr id="34" name="Prostokąt 33">
            <a:extLst>
              <a:ext uri="{FF2B5EF4-FFF2-40B4-BE49-F238E27FC236}">
                <a16:creationId xmlns:a16="http://schemas.microsoft.com/office/drawing/2014/main" id="{D3D81CFA-AD86-90FB-F77B-2D75A7C61E49}"/>
              </a:ext>
            </a:extLst>
          </p:cNvPr>
          <p:cNvSpPr/>
          <p:nvPr/>
        </p:nvSpPr>
        <p:spPr>
          <a:xfrm>
            <a:off x="4962525" y="285750"/>
            <a:ext cx="7080250"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2" name="Diagram 21">
            <a:extLst>
              <a:ext uri="{FF2B5EF4-FFF2-40B4-BE49-F238E27FC236}">
                <a16:creationId xmlns:a16="http://schemas.microsoft.com/office/drawing/2014/main" id="{04187D50-726E-13CC-4AA7-141D424ED93D}"/>
              </a:ext>
            </a:extLst>
          </p:cNvPr>
          <p:cNvGraphicFramePr/>
          <p:nvPr/>
        </p:nvGraphicFramePr>
        <p:xfrm>
          <a:off x="4962525" y="476249"/>
          <a:ext cx="7080250" cy="6238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upa 4">
            <a:extLst>
              <a:ext uri="{FF2B5EF4-FFF2-40B4-BE49-F238E27FC236}">
                <a16:creationId xmlns:a16="http://schemas.microsoft.com/office/drawing/2014/main" id="{07A474AC-5937-77FE-263C-1E68B34DBCA7}"/>
              </a:ext>
            </a:extLst>
          </p:cNvPr>
          <p:cNvGrpSpPr/>
          <p:nvPr/>
        </p:nvGrpSpPr>
        <p:grpSpPr>
          <a:xfrm>
            <a:off x="4813300" y="3110429"/>
            <a:ext cx="7378700" cy="5454977"/>
            <a:chOff x="4813300" y="1320529"/>
            <a:chExt cx="7378700" cy="5454977"/>
          </a:xfrm>
        </p:grpSpPr>
        <p:sp>
          <p:nvSpPr>
            <p:cNvPr id="2" name="Prostokąt 1">
              <a:extLst>
                <a:ext uri="{FF2B5EF4-FFF2-40B4-BE49-F238E27FC236}">
                  <a16:creationId xmlns:a16="http://schemas.microsoft.com/office/drawing/2014/main" id="{493527D3-D894-5276-B6F3-C7BCA8CC11EF}"/>
                </a:ext>
              </a:extLst>
            </p:cNvPr>
            <p:cNvSpPr/>
            <p:nvPr/>
          </p:nvSpPr>
          <p:spPr>
            <a:xfrm>
              <a:off x="4849494" y="1475114"/>
              <a:ext cx="7342506" cy="5300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46751F3E-DCDB-4D93-5A8B-533D46B1B673}"/>
                </a:ext>
              </a:extLst>
            </p:cNvPr>
            <p:cNvSpPr/>
            <p:nvPr/>
          </p:nvSpPr>
          <p:spPr>
            <a:xfrm>
              <a:off x="5486400" y="1320529"/>
              <a:ext cx="6705600" cy="703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641BCE60-FC2C-6499-9FC8-65A8D4296D70}"/>
                </a:ext>
              </a:extLst>
            </p:cNvPr>
            <p:cNvSpPr/>
            <p:nvPr/>
          </p:nvSpPr>
          <p:spPr>
            <a:xfrm>
              <a:off x="4813300" y="1330752"/>
              <a:ext cx="325294" cy="318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7" name="Obraz 6">
            <a:extLst>
              <a:ext uri="{FF2B5EF4-FFF2-40B4-BE49-F238E27FC236}">
                <a16:creationId xmlns:a16="http://schemas.microsoft.com/office/drawing/2014/main" id="{6B969A56-079E-64AD-7270-6E62C8493638}"/>
              </a:ext>
            </a:extLst>
          </p:cNvPr>
          <p:cNvPicPr>
            <a:picLocks noChangeAspect="1"/>
          </p:cNvPicPr>
          <p:nvPr/>
        </p:nvPicPr>
        <p:blipFill>
          <a:blip r:embed="rId10"/>
          <a:stretch>
            <a:fillRect/>
          </a:stretch>
        </p:blipFill>
        <p:spPr>
          <a:xfrm>
            <a:off x="835344" y="3932417"/>
            <a:ext cx="2514600" cy="314325"/>
          </a:xfrm>
          <a:prstGeom prst="rect">
            <a:avLst/>
          </a:prstGeom>
        </p:spPr>
      </p:pic>
      <p:pic>
        <p:nvPicPr>
          <p:cNvPr id="11" name="Obraz 10">
            <a:extLst>
              <a:ext uri="{FF2B5EF4-FFF2-40B4-BE49-F238E27FC236}">
                <a16:creationId xmlns:a16="http://schemas.microsoft.com/office/drawing/2014/main" id="{352B5392-7335-8070-93DC-AED6B9F2749D}"/>
              </a:ext>
            </a:extLst>
          </p:cNvPr>
          <p:cNvPicPr>
            <a:picLocks noChangeAspect="1"/>
          </p:cNvPicPr>
          <p:nvPr/>
        </p:nvPicPr>
        <p:blipFill>
          <a:blip r:embed="rId11"/>
          <a:stretch>
            <a:fillRect/>
          </a:stretch>
        </p:blipFill>
        <p:spPr>
          <a:xfrm>
            <a:off x="835344" y="4873865"/>
            <a:ext cx="2200582" cy="428685"/>
          </a:xfrm>
          <a:prstGeom prst="rect">
            <a:avLst/>
          </a:prstGeom>
        </p:spPr>
      </p:pic>
      <p:pic>
        <p:nvPicPr>
          <p:cNvPr id="17" name="Wideo 16">
            <a:hlinkClick r:id="" action="ppaction://media"/>
            <a:extLst>
              <a:ext uri="{FF2B5EF4-FFF2-40B4-BE49-F238E27FC236}">
                <a16:creationId xmlns:a16="http://schemas.microsoft.com/office/drawing/2014/main" id="{F3DC29CB-A4E6-4223-915C-F90DAC46C6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flipV="1">
            <a:off x="11800114" y="6858000"/>
            <a:ext cx="391885" cy="293914"/>
          </a:xfrm>
          <a:prstGeom prst="rect">
            <a:avLst/>
          </a:prstGeom>
        </p:spPr>
      </p:pic>
    </p:spTree>
    <p:extLst>
      <p:ext uri="{BB962C8B-B14F-4D97-AF65-F5344CB8AC3E}">
        <p14:creationId xmlns:p14="http://schemas.microsoft.com/office/powerpoint/2010/main" val="1129918714"/>
      </p:ext>
    </p:extLst>
  </p:cSld>
  <p:clrMapOvr>
    <a:masterClrMapping/>
  </p:clrMapOvr>
  <mc:AlternateContent xmlns:mc="http://schemas.openxmlformats.org/markup-compatibility/2006" xmlns:p14="http://schemas.microsoft.com/office/powerpoint/2010/main">
    <mc:Choice Requires="p14">
      <p:transition spd="slow" p14:dur="2000" advTm="50142"/>
    </mc:Choice>
    <mc:Fallback xmlns="">
      <p:transition spd="slow" advTm="5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ymbol zastępczy tekstu 48">
            <a:extLst>
              <a:ext uri="{FF2B5EF4-FFF2-40B4-BE49-F238E27FC236}">
                <a16:creationId xmlns:a16="http://schemas.microsoft.com/office/drawing/2014/main" id="{E3233A6E-700F-31C9-B8C1-FAA5F9519071}"/>
              </a:ext>
            </a:extLst>
          </p:cNvPr>
          <p:cNvSpPr>
            <a:spLocks noGrp="1"/>
          </p:cNvSpPr>
          <p:nvPr>
            <p:ph type="body" sz="quarter" idx="18"/>
          </p:nvPr>
        </p:nvSpPr>
        <p:spPr/>
        <p:txBody>
          <a:bodyPr/>
          <a:lstStyle/>
          <a:p>
            <a:endParaRPr lang="pl-PL"/>
          </a:p>
        </p:txBody>
      </p:sp>
      <p:sp>
        <p:nvSpPr>
          <p:cNvPr id="50" name="Symbol zastępczy tekstu 49">
            <a:extLst>
              <a:ext uri="{FF2B5EF4-FFF2-40B4-BE49-F238E27FC236}">
                <a16:creationId xmlns:a16="http://schemas.microsoft.com/office/drawing/2014/main" id="{FF691030-04A0-42A5-4E45-41FC8E8FDB51}"/>
              </a:ext>
            </a:extLst>
          </p:cNvPr>
          <p:cNvSpPr>
            <a:spLocks noGrp="1"/>
          </p:cNvSpPr>
          <p:nvPr>
            <p:ph type="body" sz="quarter" idx="19"/>
          </p:nvPr>
        </p:nvSpPr>
        <p:spPr/>
        <p:txBody>
          <a:bodyPr/>
          <a:lstStyle/>
          <a:p>
            <a:endParaRPr lang="pl-PL"/>
          </a:p>
        </p:txBody>
      </p:sp>
      <p:sp>
        <p:nvSpPr>
          <p:cNvPr id="51" name="Symbol zastępczy tekstu 50">
            <a:extLst>
              <a:ext uri="{FF2B5EF4-FFF2-40B4-BE49-F238E27FC236}">
                <a16:creationId xmlns:a16="http://schemas.microsoft.com/office/drawing/2014/main" id="{982B807A-5ACE-FF9D-7475-5EA8CF9C0B34}"/>
              </a:ext>
            </a:extLst>
          </p:cNvPr>
          <p:cNvSpPr>
            <a:spLocks noGrp="1"/>
          </p:cNvSpPr>
          <p:nvPr>
            <p:ph type="body" sz="quarter" idx="20"/>
          </p:nvPr>
        </p:nvSpPr>
        <p:spPr/>
        <p:txBody>
          <a:bodyPr/>
          <a:lstStyle/>
          <a:p>
            <a:endParaRPr lang="pl-PL"/>
          </a:p>
        </p:txBody>
      </p:sp>
      <p:sp>
        <p:nvSpPr>
          <p:cNvPr id="8" name="Tytuł 7">
            <a:extLst>
              <a:ext uri="{FF2B5EF4-FFF2-40B4-BE49-F238E27FC236}">
                <a16:creationId xmlns:a16="http://schemas.microsoft.com/office/drawing/2014/main" id="{3BE52921-898C-4569-9D8A-F1C5E0ABE804}"/>
              </a:ext>
            </a:extLst>
          </p:cNvPr>
          <p:cNvSpPr>
            <a:spLocks noGrp="1"/>
          </p:cNvSpPr>
          <p:nvPr>
            <p:ph type="title"/>
          </p:nvPr>
        </p:nvSpPr>
        <p:spPr/>
        <p:txBody>
          <a:bodyPr rtlCol="0" anchor="b">
            <a:normAutofit/>
          </a:bodyPr>
          <a:lstStyle/>
          <a:p>
            <a:pPr rtl="0"/>
            <a:r>
              <a:rPr lang="pl-PL" sz="3400" dirty="0"/>
              <a:t>4. Publiczny Hotspot</a:t>
            </a:r>
          </a:p>
        </p:txBody>
      </p:sp>
      <p:sp>
        <p:nvSpPr>
          <p:cNvPr id="10" name="Tekst — symbol zastępczy 9">
            <a:extLst>
              <a:ext uri="{FF2B5EF4-FFF2-40B4-BE49-F238E27FC236}">
                <a16:creationId xmlns:a16="http://schemas.microsoft.com/office/drawing/2014/main" id="{577946A2-8DCE-4047-9CAE-38128B4BAF3B}"/>
              </a:ext>
            </a:extLst>
          </p:cNvPr>
          <p:cNvSpPr>
            <a:spLocks noGrp="1"/>
          </p:cNvSpPr>
          <p:nvPr>
            <p:ph type="body" sz="quarter" idx="11"/>
          </p:nvPr>
        </p:nvSpPr>
        <p:spPr/>
        <p:txBody>
          <a:bodyPr rtlCol="0">
            <a:normAutofit/>
          </a:bodyPr>
          <a:lstStyle/>
          <a:p>
            <a:pPr algn="just" rtl="0"/>
            <a:r>
              <a:rPr lang="pl-PL" dirty="0"/>
              <a:t>Nigdy nie loguj się do żadnych serwisów, będąc podłączonym do publicznego Hot-</a:t>
            </a:r>
            <a:r>
              <a:rPr lang="pl-PL" dirty="0" err="1"/>
              <a:t>spota</a:t>
            </a:r>
            <a:r>
              <a:rPr lang="pl-PL" dirty="0"/>
              <a:t>.</a:t>
            </a:r>
          </a:p>
          <a:p>
            <a:pPr algn="just" rtl="0"/>
            <a:endParaRPr lang="pl-PL" dirty="0"/>
          </a:p>
          <a:p>
            <a:pPr rtl="0"/>
            <a:br>
              <a:rPr lang="pl-PL" dirty="0"/>
            </a:br>
            <a:endParaRPr lang="pl-PL" dirty="0"/>
          </a:p>
        </p:txBody>
      </p:sp>
      <p:sp>
        <p:nvSpPr>
          <p:cNvPr id="52" name="Symbol zastępczy obrazu 51">
            <a:extLst>
              <a:ext uri="{FF2B5EF4-FFF2-40B4-BE49-F238E27FC236}">
                <a16:creationId xmlns:a16="http://schemas.microsoft.com/office/drawing/2014/main" id="{D95C6291-2F06-17CA-0FF5-EA651E18B181}"/>
              </a:ext>
            </a:extLst>
          </p:cNvPr>
          <p:cNvSpPr>
            <a:spLocks noGrp="1"/>
          </p:cNvSpPr>
          <p:nvPr>
            <p:ph type="pic" sz="quarter" idx="21"/>
          </p:nvPr>
        </p:nvSpPr>
        <p:spPr/>
        <p:txBody>
          <a:bodyPr/>
          <a:lstStyle/>
          <a:p>
            <a:endParaRPr lang="pl-PL"/>
          </a:p>
        </p:txBody>
      </p:sp>
      <p:sp>
        <p:nvSpPr>
          <p:cNvPr id="53" name="Symbol zastępczy obrazu 52">
            <a:extLst>
              <a:ext uri="{FF2B5EF4-FFF2-40B4-BE49-F238E27FC236}">
                <a16:creationId xmlns:a16="http://schemas.microsoft.com/office/drawing/2014/main" id="{C834C17A-B778-867F-3B6A-824DA69AB08B}"/>
              </a:ext>
            </a:extLst>
          </p:cNvPr>
          <p:cNvSpPr>
            <a:spLocks noGrp="1"/>
          </p:cNvSpPr>
          <p:nvPr>
            <p:ph type="pic" sz="quarter" idx="22"/>
          </p:nvPr>
        </p:nvSpPr>
        <p:spPr/>
        <p:txBody>
          <a:bodyPr/>
          <a:lstStyle/>
          <a:p>
            <a:endParaRPr lang="pl-PL"/>
          </a:p>
        </p:txBody>
      </p:sp>
      <p:sp>
        <p:nvSpPr>
          <p:cNvPr id="54" name="Symbol zastępczy obrazu 53">
            <a:extLst>
              <a:ext uri="{FF2B5EF4-FFF2-40B4-BE49-F238E27FC236}">
                <a16:creationId xmlns:a16="http://schemas.microsoft.com/office/drawing/2014/main" id="{E826824D-12B8-624F-559C-5D923C9997E3}"/>
              </a:ext>
            </a:extLst>
          </p:cNvPr>
          <p:cNvSpPr>
            <a:spLocks noGrp="1"/>
          </p:cNvSpPr>
          <p:nvPr>
            <p:ph type="pic" sz="quarter" idx="23"/>
          </p:nvPr>
        </p:nvSpPr>
        <p:spPr/>
        <p:txBody>
          <a:bodyPr/>
          <a:lstStyle/>
          <a:p>
            <a:endParaRPr lang="pl-PL"/>
          </a:p>
        </p:txBody>
      </p:sp>
      <p:sp>
        <p:nvSpPr>
          <p:cNvPr id="55" name="Symbol zastępczy obrazu 54">
            <a:extLst>
              <a:ext uri="{FF2B5EF4-FFF2-40B4-BE49-F238E27FC236}">
                <a16:creationId xmlns:a16="http://schemas.microsoft.com/office/drawing/2014/main" id="{8D127B9A-A3A0-4194-B225-E00BC8681C8C}"/>
              </a:ext>
            </a:extLst>
          </p:cNvPr>
          <p:cNvSpPr>
            <a:spLocks noGrp="1"/>
          </p:cNvSpPr>
          <p:nvPr>
            <p:ph type="pic" sz="quarter" idx="24"/>
          </p:nvPr>
        </p:nvSpPr>
        <p:spPr/>
        <p:txBody>
          <a:bodyPr/>
          <a:lstStyle/>
          <a:p>
            <a:endParaRPr lang="pl-PL"/>
          </a:p>
        </p:txBody>
      </p:sp>
      <p:sp>
        <p:nvSpPr>
          <p:cNvPr id="48" name="Symbol zastępczy tekstu 47">
            <a:extLst>
              <a:ext uri="{FF2B5EF4-FFF2-40B4-BE49-F238E27FC236}">
                <a16:creationId xmlns:a16="http://schemas.microsoft.com/office/drawing/2014/main" id="{B1D94405-7B0E-3F91-2B22-A41BA29D8B91}"/>
              </a:ext>
            </a:extLst>
          </p:cNvPr>
          <p:cNvSpPr>
            <a:spLocks noGrp="1"/>
          </p:cNvSpPr>
          <p:nvPr>
            <p:ph type="body" sz="quarter" idx="17"/>
          </p:nvPr>
        </p:nvSpPr>
        <p:spPr/>
        <p:txBody>
          <a:bodyPr/>
          <a:lstStyle/>
          <a:p>
            <a:endParaRPr lang="pl-PL"/>
          </a:p>
        </p:txBody>
      </p:sp>
      <p:sp>
        <p:nvSpPr>
          <p:cNvPr id="34" name="Prostokąt 33">
            <a:extLst>
              <a:ext uri="{FF2B5EF4-FFF2-40B4-BE49-F238E27FC236}">
                <a16:creationId xmlns:a16="http://schemas.microsoft.com/office/drawing/2014/main" id="{D3D81CFA-AD86-90FB-F77B-2D75A7C61E49}"/>
              </a:ext>
            </a:extLst>
          </p:cNvPr>
          <p:cNvSpPr/>
          <p:nvPr/>
        </p:nvSpPr>
        <p:spPr>
          <a:xfrm>
            <a:off x="4962525" y="285750"/>
            <a:ext cx="7080250"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2" name="Diagram 21">
            <a:extLst>
              <a:ext uri="{FF2B5EF4-FFF2-40B4-BE49-F238E27FC236}">
                <a16:creationId xmlns:a16="http://schemas.microsoft.com/office/drawing/2014/main" id="{04187D50-726E-13CC-4AA7-141D424ED93D}"/>
              </a:ext>
            </a:extLst>
          </p:cNvPr>
          <p:cNvGraphicFramePr/>
          <p:nvPr/>
        </p:nvGraphicFramePr>
        <p:xfrm>
          <a:off x="4962525" y="476249"/>
          <a:ext cx="7080250" cy="6238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upa 4">
            <a:extLst>
              <a:ext uri="{FF2B5EF4-FFF2-40B4-BE49-F238E27FC236}">
                <a16:creationId xmlns:a16="http://schemas.microsoft.com/office/drawing/2014/main" id="{07A474AC-5937-77FE-263C-1E68B34DBCA7}"/>
              </a:ext>
            </a:extLst>
          </p:cNvPr>
          <p:cNvGrpSpPr/>
          <p:nvPr/>
        </p:nvGrpSpPr>
        <p:grpSpPr>
          <a:xfrm>
            <a:off x="4813300" y="3966466"/>
            <a:ext cx="7378700" cy="5454977"/>
            <a:chOff x="4813300" y="1320529"/>
            <a:chExt cx="7378700" cy="5454977"/>
          </a:xfrm>
        </p:grpSpPr>
        <p:sp>
          <p:nvSpPr>
            <p:cNvPr id="2" name="Prostokąt 1">
              <a:extLst>
                <a:ext uri="{FF2B5EF4-FFF2-40B4-BE49-F238E27FC236}">
                  <a16:creationId xmlns:a16="http://schemas.microsoft.com/office/drawing/2014/main" id="{493527D3-D894-5276-B6F3-C7BCA8CC11EF}"/>
                </a:ext>
              </a:extLst>
            </p:cNvPr>
            <p:cNvSpPr/>
            <p:nvPr/>
          </p:nvSpPr>
          <p:spPr>
            <a:xfrm>
              <a:off x="4849494" y="1475114"/>
              <a:ext cx="7342506" cy="5300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46751F3E-DCDB-4D93-5A8B-533D46B1B673}"/>
                </a:ext>
              </a:extLst>
            </p:cNvPr>
            <p:cNvSpPr/>
            <p:nvPr/>
          </p:nvSpPr>
          <p:spPr>
            <a:xfrm>
              <a:off x="5486400" y="1320529"/>
              <a:ext cx="6705600" cy="703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641BCE60-FC2C-6499-9FC8-65A8D4296D70}"/>
                </a:ext>
              </a:extLst>
            </p:cNvPr>
            <p:cNvSpPr/>
            <p:nvPr/>
          </p:nvSpPr>
          <p:spPr>
            <a:xfrm>
              <a:off x="4813300" y="1330752"/>
              <a:ext cx="325294" cy="318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mc:AlternateContent xmlns:mc="http://schemas.openxmlformats.org/markup-compatibility/2006" xmlns:p14="http://schemas.microsoft.com/office/powerpoint/2010/main">
        <mc:Choice Requires="p14">
          <p:contentPart p14:bwMode="auto" r:id="rId10">
            <p14:nvContentPartPr>
              <p14:cNvPr id="18" name="Pismo odręczne 17">
                <a:extLst>
                  <a:ext uri="{FF2B5EF4-FFF2-40B4-BE49-F238E27FC236}">
                    <a16:creationId xmlns:a16="http://schemas.microsoft.com/office/drawing/2014/main" id="{775C548E-F1CC-44C7-AE87-6C3389003509}"/>
                  </a:ext>
                </a:extLst>
              </p14:cNvPr>
              <p14:cNvContentPartPr/>
              <p14:nvPr/>
            </p14:nvContentPartPr>
            <p14:xfrm>
              <a:off x="4162320" y="3931560"/>
              <a:ext cx="360" cy="360"/>
            </p14:xfrm>
          </p:contentPart>
        </mc:Choice>
        <mc:Fallback xmlns="">
          <p:pic>
            <p:nvPicPr>
              <p:cNvPr id="18" name="Pismo odręczne 17">
                <a:extLst>
                  <a:ext uri="{FF2B5EF4-FFF2-40B4-BE49-F238E27FC236}">
                    <a16:creationId xmlns:a16="http://schemas.microsoft.com/office/drawing/2014/main" id="{775C548E-F1CC-44C7-AE87-6C3389003509}"/>
                  </a:ext>
                </a:extLst>
              </p:cNvPr>
              <p:cNvPicPr/>
              <p:nvPr/>
            </p:nvPicPr>
            <p:blipFill>
              <a:blip r:embed="rId11"/>
              <a:stretch>
                <a:fillRect/>
              </a:stretch>
            </p:blipFill>
            <p:spPr>
              <a:xfrm>
                <a:off x="4146480" y="386820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Pismo odręczne 18">
                <a:extLst>
                  <a:ext uri="{FF2B5EF4-FFF2-40B4-BE49-F238E27FC236}">
                    <a16:creationId xmlns:a16="http://schemas.microsoft.com/office/drawing/2014/main" id="{D12103DB-299F-4AC3-89B1-03493BC91BA2}"/>
                  </a:ext>
                </a:extLst>
              </p14:cNvPr>
              <p14:cNvContentPartPr/>
              <p14:nvPr/>
            </p14:nvContentPartPr>
            <p14:xfrm>
              <a:off x="4162320" y="3931560"/>
              <a:ext cx="360" cy="360"/>
            </p14:xfrm>
          </p:contentPart>
        </mc:Choice>
        <mc:Fallback xmlns="">
          <p:pic>
            <p:nvPicPr>
              <p:cNvPr id="19" name="Pismo odręczne 18">
                <a:extLst>
                  <a:ext uri="{FF2B5EF4-FFF2-40B4-BE49-F238E27FC236}">
                    <a16:creationId xmlns:a16="http://schemas.microsoft.com/office/drawing/2014/main" id="{D12103DB-299F-4AC3-89B1-03493BC91BA2}"/>
                  </a:ext>
                </a:extLst>
              </p:cNvPr>
              <p:cNvPicPr/>
              <p:nvPr/>
            </p:nvPicPr>
            <p:blipFill>
              <a:blip r:embed="rId11"/>
              <a:stretch>
                <a:fillRect/>
              </a:stretch>
            </p:blipFill>
            <p:spPr>
              <a:xfrm>
                <a:off x="4146480" y="386820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Pismo odręczne 19">
                <a:extLst>
                  <a:ext uri="{FF2B5EF4-FFF2-40B4-BE49-F238E27FC236}">
                    <a16:creationId xmlns:a16="http://schemas.microsoft.com/office/drawing/2014/main" id="{CB94AA21-554A-4EBC-AB71-B7C5CD1447BB}"/>
                  </a:ext>
                </a:extLst>
              </p14:cNvPr>
              <p14:cNvContentPartPr/>
              <p14:nvPr/>
            </p14:nvContentPartPr>
            <p14:xfrm>
              <a:off x="1291680" y="4928400"/>
              <a:ext cx="360" cy="360"/>
            </p14:xfrm>
          </p:contentPart>
        </mc:Choice>
        <mc:Fallback xmlns="">
          <p:pic>
            <p:nvPicPr>
              <p:cNvPr id="20" name="Pismo odręczne 19">
                <a:extLst>
                  <a:ext uri="{FF2B5EF4-FFF2-40B4-BE49-F238E27FC236}">
                    <a16:creationId xmlns:a16="http://schemas.microsoft.com/office/drawing/2014/main" id="{CB94AA21-554A-4EBC-AB71-B7C5CD1447BB}"/>
                  </a:ext>
                </a:extLst>
              </p:cNvPr>
              <p:cNvPicPr/>
              <p:nvPr/>
            </p:nvPicPr>
            <p:blipFill>
              <a:blip r:embed="rId11"/>
              <a:stretch>
                <a:fillRect/>
              </a:stretch>
            </p:blipFill>
            <p:spPr>
              <a:xfrm>
                <a:off x="1275840" y="4865040"/>
                <a:ext cx="31680" cy="127080"/>
              </a:xfrm>
              <a:prstGeom prst="rect">
                <a:avLst/>
              </a:prstGeom>
            </p:spPr>
          </p:pic>
        </mc:Fallback>
      </mc:AlternateContent>
      <p:pic>
        <p:nvPicPr>
          <p:cNvPr id="23" name="Wideo 22">
            <a:hlinkClick r:id="" action="ppaction://media"/>
            <a:extLst>
              <a:ext uri="{FF2B5EF4-FFF2-40B4-BE49-F238E27FC236}">
                <a16:creationId xmlns:a16="http://schemas.microsoft.com/office/drawing/2014/main" id="{77B3CC31-CA2F-472A-8FDF-CB4C5BA30D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tretch>
            <a:fillRect/>
          </a:stretch>
        </p:blipFill>
        <p:spPr>
          <a:xfrm>
            <a:off x="11695971" y="6485978"/>
            <a:ext cx="496028" cy="372021"/>
          </a:xfrm>
          <a:prstGeom prst="rect">
            <a:avLst/>
          </a:prstGeom>
        </p:spPr>
      </p:pic>
    </p:spTree>
    <p:extLst>
      <p:ext uri="{BB962C8B-B14F-4D97-AF65-F5344CB8AC3E}">
        <p14:creationId xmlns:p14="http://schemas.microsoft.com/office/powerpoint/2010/main" val="3016264670"/>
      </p:ext>
    </p:extLst>
  </p:cSld>
  <p:clrMapOvr>
    <a:masterClrMapping/>
  </p:clrMapOvr>
  <mc:AlternateContent xmlns:mc="http://schemas.openxmlformats.org/markup-compatibility/2006" xmlns:p14="http://schemas.microsoft.com/office/powerpoint/2010/main">
    <mc:Choice Requires="p14">
      <p:transition spd="slow" p14:dur="2000" advTm="12295"/>
    </mc:Choice>
    <mc:Fallback xmlns="">
      <p:transition spd="slow" advTm="1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ymbol zastępczy tekstu 48">
            <a:extLst>
              <a:ext uri="{FF2B5EF4-FFF2-40B4-BE49-F238E27FC236}">
                <a16:creationId xmlns:a16="http://schemas.microsoft.com/office/drawing/2014/main" id="{E3233A6E-700F-31C9-B8C1-FAA5F9519071}"/>
              </a:ext>
            </a:extLst>
          </p:cNvPr>
          <p:cNvSpPr>
            <a:spLocks noGrp="1"/>
          </p:cNvSpPr>
          <p:nvPr>
            <p:ph type="body" sz="quarter" idx="18"/>
          </p:nvPr>
        </p:nvSpPr>
        <p:spPr/>
        <p:txBody>
          <a:bodyPr/>
          <a:lstStyle/>
          <a:p>
            <a:endParaRPr lang="pl-PL"/>
          </a:p>
        </p:txBody>
      </p:sp>
      <p:sp>
        <p:nvSpPr>
          <p:cNvPr id="50" name="Symbol zastępczy tekstu 49">
            <a:extLst>
              <a:ext uri="{FF2B5EF4-FFF2-40B4-BE49-F238E27FC236}">
                <a16:creationId xmlns:a16="http://schemas.microsoft.com/office/drawing/2014/main" id="{FF691030-04A0-42A5-4E45-41FC8E8FDB51}"/>
              </a:ext>
            </a:extLst>
          </p:cNvPr>
          <p:cNvSpPr>
            <a:spLocks noGrp="1"/>
          </p:cNvSpPr>
          <p:nvPr>
            <p:ph type="body" sz="quarter" idx="19"/>
          </p:nvPr>
        </p:nvSpPr>
        <p:spPr/>
        <p:txBody>
          <a:bodyPr/>
          <a:lstStyle/>
          <a:p>
            <a:endParaRPr lang="pl-PL"/>
          </a:p>
        </p:txBody>
      </p:sp>
      <p:sp>
        <p:nvSpPr>
          <p:cNvPr id="51" name="Symbol zastępczy tekstu 50">
            <a:extLst>
              <a:ext uri="{FF2B5EF4-FFF2-40B4-BE49-F238E27FC236}">
                <a16:creationId xmlns:a16="http://schemas.microsoft.com/office/drawing/2014/main" id="{982B807A-5ACE-FF9D-7475-5EA8CF9C0B34}"/>
              </a:ext>
            </a:extLst>
          </p:cNvPr>
          <p:cNvSpPr>
            <a:spLocks noGrp="1"/>
          </p:cNvSpPr>
          <p:nvPr>
            <p:ph type="body" sz="quarter" idx="20"/>
          </p:nvPr>
        </p:nvSpPr>
        <p:spPr/>
        <p:txBody>
          <a:bodyPr/>
          <a:lstStyle/>
          <a:p>
            <a:endParaRPr lang="pl-PL"/>
          </a:p>
        </p:txBody>
      </p:sp>
      <p:sp>
        <p:nvSpPr>
          <p:cNvPr id="8" name="Tytuł 7">
            <a:extLst>
              <a:ext uri="{FF2B5EF4-FFF2-40B4-BE49-F238E27FC236}">
                <a16:creationId xmlns:a16="http://schemas.microsoft.com/office/drawing/2014/main" id="{3BE52921-898C-4569-9D8A-F1C5E0ABE804}"/>
              </a:ext>
            </a:extLst>
          </p:cNvPr>
          <p:cNvSpPr>
            <a:spLocks noGrp="1"/>
          </p:cNvSpPr>
          <p:nvPr>
            <p:ph type="title"/>
          </p:nvPr>
        </p:nvSpPr>
        <p:spPr/>
        <p:txBody>
          <a:bodyPr rtlCol="0" anchor="b">
            <a:normAutofit/>
          </a:bodyPr>
          <a:lstStyle/>
          <a:p>
            <a:pPr rtl="0"/>
            <a:r>
              <a:rPr lang="pl-PL" sz="3400" dirty="0"/>
              <a:t>5. Spam i </a:t>
            </a:r>
            <a:r>
              <a:rPr lang="pl-PL" sz="3400" dirty="0" err="1"/>
              <a:t>phishing</a:t>
            </a:r>
            <a:endParaRPr lang="pl-PL" sz="3400" dirty="0"/>
          </a:p>
        </p:txBody>
      </p:sp>
      <p:sp>
        <p:nvSpPr>
          <p:cNvPr id="10" name="Tekst — symbol zastępczy 9">
            <a:extLst>
              <a:ext uri="{FF2B5EF4-FFF2-40B4-BE49-F238E27FC236}">
                <a16:creationId xmlns:a16="http://schemas.microsoft.com/office/drawing/2014/main" id="{577946A2-8DCE-4047-9CAE-38128B4BAF3B}"/>
              </a:ext>
            </a:extLst>
          </p:cNvPr>
          <p:cNvSpPr>
            <a:spLocks noGrp="1"/>
          </p:cNvSpPr>
          <p:nvPr>
            <p:ph type="body" sz="quarter" idx="11"/>
          </p:nvPr>
        </p:nvSpPr>
        <p:spPr/>
        <p:txBody>
          <a:bodyPr rtlCol="0">
            <a:normAutofit/>
          </a:bodyPr>
          <a:lstStyle/>
          <a:p>
            <a:pPr algn="just" rtl="0"/>
            <a:r>
              <a:rPr lang="pl-PL" dirty="0"/>
              <a:t>Sprawdź czy adres e-mailowy nadawcy jest poprawny. Następnie przeczytaj tekst wiadomości i upewnij się czy Twoje dane są poprawne (np. numer klienta). </a:t>
            </a:r>
          </a:p>
          <a:p>
            <a:pPr rtl="0"/>
            <a:r>
              <a:rPr lang="pl-PL" dirty="0"/>
              <a:t>Nigdy nie otwieraj podejrzanych linków i nie pobieraj załączników.</a:t>
            </a:r>
          </a:p>
          <a:p>
            <a:pPr rtl="0"/>
            <a:r>
              <a:rPr lang="pl-PL" dirty="0"/>
              <a:t>W razie wątpliwości czy adresat jest prawidłowy skontaktuj się z nim inną drogą np. telefoniczną.</a:t>
            </a:r>
            <a:br>
              <a:rPr lang="pl-PL" dirty="0"/>
            </a:br>
            <a:endParaRPr lang="pl-PL" dirty="0"/>
          </a:p>
        </p:txBody>
      </p:sp>
      <p:sp>
        <p:nvSpPr>
          <p:cNvPr id="52" name="Symbol zastępczy obrazu 51">
            <a:extLst>
              <a:ext uri="{FF2B5EF4-FFF2-40B4-BE49-F238E27FC236}">
                <a16:creationId xmlns:a16="http://schemas.microsoft.com/office/drawing/2014/main" id="{D95C6291-2F06-17CA-0FF5-EA651E18B181}"/>
              </a:ext>
            </a:extLst>
          </p:cNvPr>
          <p:cNvSpPr>
            <a:spLocks noGrp="1"/>
          </p:cNvSpPr>
          <p:nvPr>
            <p:ph type="pic" sz="quarter" idx="21"/>
          </p:nvPr>
        </p:nvSpPr>
        <p:spPr/>
        <p:txBody>
          <a:bodyPr/>
          <a:lstStyle/>
          <a:p>
            <a:endParaRPr lang="pl-PL"/>
          </a:p>
        </p:txBody>
      </p:sp>
      <p:sp>
        <p:nvSpPr>
          <p:cNvPr id="53" name="Symbol zastępczy obrazu 52">
            <a:extLst>
              <a:ext uri="{FF2B5EF4-FFF2-40B4-BE49-F238E27FC236}">
                <a16:creationId xmlns:a16="http://schemas.microsoft.com/office/drawing/2014/main" id="{C834C17A-B778-867F-3B6A-824DA69AB08B}"/>
              </a:ext>
            </a:extLst>
          </p:cNvPr>
          <p:cNvSpPr>
            <a:spLocks noGrp="1"/>
          </p:cNvSpPr>
          <p:nvPr>
            <p:ph type="pic" sz="quarter" idx="22"/>
          </p:nvPr>
        </p:nvSpPr>
        <p:spPr/>
        <p:txBody>
          <a:bodyPr/>
          <a:lstStyle/>
          <a:p>
            <a:endParaRPr lang="pl-PL"/>
          </a:p>
        </p:txBody>
      </p:sp>
      <p:sp>
        <p:nvSpPr>
          <p:cNvPr id="54" name="Symbol zastępczy obrazu 53">
            <a:extLst>
              <a:ext uri="{FF2B5EF4-FFF2-40B4-BE49-F238E27FC236}">
                <a16:creationId xmlns:a16="http://schemas.microsoft.com/office/drawing/2014/main" id="{E826824D-12B8-624F-559C-5D923C9997E3}"/>
              </a:ext>
            </a:extLst>
          </p:cNvPr>
          <p:cNvSpPr>
            <a:spLocks noGrp="1"/>
          </p:cNvSpPr>
          <p:nvPr>
            <p:ph type="pic" sz="quarter" idx="23"/>
          </p:nvPr>
        </p:nvSpPr>
        <p:spPr/>
        <p:txBody>
          <a:bodyPr/>
          <a:lstStyle/>
          <a:p>
            <a:endParaRPr lang="pl-PL"/>
          </a:p>
        </p:txBody>
      </p:sp>
      <p:sp>
        <p:nvSpPr>
          <p:cNvPr id="55" name="Symbol zastępczy obrazu 54">
            <a:extLst>
              <a:ext uri="{FF2B5EF4-FFF2-40B4-BE49-F238E27FC236}">
                <a16:creationId xmlns:a16="http://schemas.microsoft.com/office/drawing/2014/main" id="{8D127B9A-A3A0-4194-B225-E00BC8681C8C}"/>
              </a:ext>
            </a:extLst>
          </p:cNvPr>
          <p:cNvSpPr>
            <a:spLocks noGrp="1"/>
          </p:cNvSpPr>
          <p:nvPr>
            <p:ph type="pic" sz="quarter" idx="24"/>
          </p:nvPr>
        </p:nvSpPr>
        <p:spPr/>
        <p:txBody>
          <a:bodyPr/>
          <a:lstStyle/>
          <a:p>
            <a:endParaRPr lang="pl-PL"/>
          </a:p>
        </p:txBody>
      </p:sp>
      <p:sp>
        <p:nvSpPr>
          <p:cNvPr id="48" name="Symbol zastępczy tekstu 47">
            <a:extLst>
              <a:ext uri="{FF2B5EF4-FFF2-40B4-BE49-F238E27FC236}">
                <a16:creationId xmlns:a16="http://schemas.microsoft.com/office/drawing/2014/main" id="{B1D94405-7B0E-3F91-2B22-A41BA29D8B91}"/>
              </a:ext>
            </a:extLst>
          </p:cNvPr>
          <p:cNvSpPr>
            <a:spLocks noGrp="1"/>
          </p:cNvSpPr>
          <p:nvPr>
            <p:ph type="body" sz="quarter" idx="17"/>
          </p:nvPr>
        </p:nvSpPr>
        <p:spPr/>
        <p:txBody>
          <a:bodyPr/>
          <a:lstStyle/>
          <a:p>
            <a:endParaRPr lang="pl-PL"/>
          </a:p>
        </p:txBody>
      </p:sp>
      <p:sp>
        <p:nvSpPr>
          <p:cNvPr id="34" name="Prostokąt 33">
            <a:extLst>
              <a:ext uri="{FF2B5EF4-FFF2-40B4-BE49-F238E27FC236}">
                <a16:creationId xmlns:a16="http://schemas.microsoft.com/office/drawing/2014/main" id="{D3D81CFA-AD86-90FB-F77B-2D75A7C61E49}"/>
              </a:ext>
            </a:extLst>
          </p:cNvPr>
          <p:cNvSpPr/>
          <p:nvPr/>
        </p:nvSpPr>
        <p:spPr>
          <a:xfrm>
            <a:off x="4962525" y="285750"/>
            <a:ext cx="7080250"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2" name="Diagram 21">
            <a:extLst>
              <a:ext uri="{FF2B5EF4-FFF2-40B4-BE49-F238E27FC236}">
                <a16:creationId xmlns:a16="http://schemas.microsoft.com/office/drawing/2014/main" id="{04187D50-726E-13CC-4AA7-141D424ED93D}"/>
              </a:ext>
            </a:extLst>
          </p:cNvPr>
          <p:cNvGraphicFramePr/>
          <p:nvPr/>
        </p:nvGraphicFramePr>
        <p:xfrm>
          <a:off x="4962525" y="476249"/>
          <a:ext cx="7080250" cy="6238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upa 4">
            <a:extLst>
              <a:ext uri="{FF2B5EF4-FFF2-40B4-BE49-F238E27FC236}">
                <a16:creationId xmlns:a16="http://schemas.microsoft.com/office/drawing/2014/main" id="{07A474AC-5937-77FE-263C-1E68B34DBCA7}"/>
              </a:ext>
            </a:extLst>
          </p:cNvPr>
          <p:cNvGrpSpPr/>
          <p:nvPr/>
        </p:nvGrpSpPr>
        <p:grpSpPr>
          <a:xfrm>
            <a:off x="4813300" y="4841961"/>
            <a:ext cx="7378700" cy="5454977"/>
            <a:chOff x="4813300" y="1320529"/>
            <a:chExt cx="7378700" cy="5454977"/>
          </a:xfrm>
        </p:grpSpPr>
        <p:sp>
          <p:nvSpPr>
            <p:cNvPr id="2" name="Prostokąt 1">
              <a:extLst>
                <a:ext uri="{FF2B5EF4-FFF2-40B4-BE49-F238E27FC236}">
                  <a16:creationId xmlns:a16="http://schemas.microsoft.com/office/drawing/2014/main" id="{493527D3-D894-5276-B6F3-C7BCA8CC11EF}"/>
                </a:ext>
              </a:extLst>
            </p:cNvPr>
            <p:cNvSpPr/>
            <p:nvPr/>
          </p:nvSpPr>
          <p:spPr>
            <a:xfrm>
              <a:off x="4849494" y="1475114"/>
              <a:ext cx="7342506" cy="5300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46751F3E-DCDB-4D93-5A8B-533D46B1B673}"/>
                </a:ext>
              </a:extLst>
            </p:cNvPr>
            <p:cNvSpPr/>
            <p:nvPr/>
          </p:nvSpPr>
          <p:spPr>
            <a:xfrm>
              <a:off x="5486400" y="1320529"/>
              <a:ext cx="6705600" cy="703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641BCE60-FC2C-6499-9FC8-65A8D4296D70}"/>
                </a:ext>
              </a:extLst>
            </p:cNvPr>
            <p:cNvSpPr/>
            <p:nvPr/>
          </p:nvSpPr>
          <p:spPr>
            <a:xfrm>
              <a:off x="4813300" y="1330752"/>
              <a:ext cx="325294" cy="318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14" name="Wideo 13">
            <a:hlinkClick r:id="" action="ppaction://media"/>
            <a:extLst>
              <a:ext uri="{FF2B5EF4-FFF2-40B4-BE49-F238E27FC236}">
                <a16:creationId xmlns:a16="http://schemas.microsoft.com/office/drawing/2014/main" id="{2DC5B7C5-0548-4DB6-91DE-B10C08EDA90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11690913" y="6444343"/>
            <a:ext cx="501085" cy="375814"/>
          </a:xfrm>
          <a:prstGeom prst="rect">
            <a:avLst/>
          </a:prstGeom>
        </p:spPr>
      </p:pic>
    </p:spTree>
    <p:extLst>
      <p:ext uri="{BB962C8B-B14F-4D97-AF65-F5344CB8AC3E}">
        <p14:creationId xmlns:p14="http://schemas.microsoft.com/office/powerpoint/2010/main" val="4225367641"/>
      </p:ext>
    </p:extLst>
  </p:cSld>
  <p:clrMapOvr>
    <a:masterClrMapping/>
  </p:clrMapOvr>
  <mc:AlternateContent xmlns:mc="http://schemas.openxmlformats.org/markup-compatibility/2006" xmlns:p14="http://schemas.microsoft.com/office/powerpoint/2010/main">
    <mc:Choice Requires="p14">
      <p:transition spd="slow" p14:dur="2000" advTm="31602"/>
    </mc:Choice>
    <mc:Fallback xmlns="">
      <p:transition spd="slow" advTm="3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ymbol zastępczy tekstu 48">
            <a:extLst>
              <a:ext uri="{FF2B5EF4-FFF2-40B4-BE49-F238E27FC236}">
                <a16:creationId xmlns:a16="http://schemas.microsoft.com/office/drawing/2014/main" id="{E3233A6E-700F-31C9-B8C1-FAA5F9519071}"/>
              </a:ext>
            </a:extLst>
          </p:cNvPr>
          <p:cNvSpPr>
            <a:spLocks noGrp="1"/>
          </p:cNvSpPr>
          <p:nvPr>
            <p:ph type="body" sz="quarter" idx="18"/>
          </p:nvPr>
        </p:nvSpPr>
        <p:spPr/>
        <p:txBody>
          <a:bodyPr/>
          <a:lstStyle/>
          <a:p>
            <a:endParaRPr lang="pl-PL"/>
          </a:p>
        </p:txBody>
      </p:sp>
      <p:sp>
        <p:nvSpPr>
          <p:cNvPr id="50" name="Symbol zastępczy tekstu 49">
            <a:extLst>
              <a:ext uri="{FF2B5EF4-FFF2-40B4-BE49-F238E27FC236}">
                <a16:creationId xmlns:a16="http://schemas.microsoft.com/office/drawing/2014/main" id="{FF691030-04A0-42A5-4E45-41FC8E8FDB51}"/>
              </a:ext>
            </a:extLst>
          </p:cNvPr>
          <p:cNvSpPr>
            <a:spLocks noGrp="1"/>
          </p:cNvSpPr>
          <p:nvPr>
            <p:ph type="body" sz="quarter" idx="19"/>
          </p:nvPr>
        </p:nvSpPr>
        <p:spPr/>
        <p:txBody>
          <a:bodyPr/>
          <a:lstStyle/>
          <a:p>
            <a:endParaRPr lang="pl-PL"/>
          </a:p>
        </p:txBody>
      </p:sp>
      <p:sp>
        <p:nvSpPr>
          <p:cNvPr id="51" name="Symbol zastępczy tekstu 50">
            <a:extLst>
              <a:ext uri="{FF2B5EF4-FFF2-40B4-BE49-F238E27FC236}">
                <a16:creationId xmlns:a16="http://schemas.microsoft.com/office/drawing/2014/main" id="{982B807A-5ACE-FF9D-7475-5EA8CF9C0B34}"/>
              </a:ext>
            </a:extLst>
          </p:cNvPr>
          <p:cNvSpPr>
            <a:spLocks noGrp="1"/>
          </p:cNvSpPr>
          <p:nvPr>
            <p:ph type="body" sz="quarter" idx="20"/>
          </p:nvPr>
        </p:nvSpPr>
        <p:spPr/>
        <p:txBody>
          <a:bodyPr/>
          <a:lstStyle/>
          <a:p>
            <a:endParaRPr lang="pl-PL"/>
          </a:p>
        </p:txBody>
      </p:sp>
      <p:sp>
        <p:nvSpPr>
          <p:cNvPr id="8" name="Tytuł 7">
            <a:extLst>
              <a:ext uri="{FF2B5EF4-FFF2-40B4-BE49-F238E27FC236}">
                <a16:creationId xmlns:a16="http://schemas.microsoft.com/office/drawing/2014/main" id="{3BE52921-898C-4569-9D8A-F1C5E0ABE804}"/>
              </a:ext>
            </a:extLst>
          </p:cNvPr>
          <p:cNvSpPr>
            <a:spLocks noGrp="1"/>
          </p:cNvSpPr>
          <p:nvPr>
            <p:ph type="title"/>
          </p:nvPr>
        </p:nvSpPr>
        <p:spPr/>
        <p:txBody>
          <a:bodyPr rtlCol="0" anchor="b">
            <a:normAutofit fontScale="90000"/>
          </a:bodyPr>
          <a:lstStyle/>
          <a:p>
            <a:pPr rtl="0"/>
            <a:r>
              <a:rPr lang="pl-PL" sz="3400" dirty="0"/>
              <a:t>7. Nie ufaj nowym znajomością w Internecie</a:t>
            </a:r>
          </a:p>
        </p:txBody>
      </p:sp>
      <p:sp>
        <p:nvSpPr>
          <p:cNvPr id="52" name="Symbol zastępczy obrazu 51">
            <a:extLst>
              <a:ext uri="{FF2B5EF4-FFF2-40B4-BE49-F238E27FC236}">
                <a16:creationId xmlns:a16="http://schemas.microsoft.com/office/drawing/2014/main" id="{D95C6291-2F06-17CA-0FF5-EA651E18B181}"/>
              </a:ext>
            </a:extLst>
          </p:cNvPr>
          <p:cNvSpPr>
            <a:spLocks noGrp="1"/>
          </p:cNvSpPr>
          <p:nvPr>
            <p:ph type="pic" sz="quarter" idx="21"/>
          </p:nvPr>
        </p:nvSpPr>
        <p:spPr/>
        <p:txBody>
          <a:bodyPr/>
          <a:lstStyle/>
          <a:p>
            <a:endParaRPr lang="pl-PL"/>
          </a:p>
        </p:txBody>
      </p:sp>
      <p:sp>
        <p:nvSpPr>
          <p:cNvPr id="53" name="Symbol zastępczy obrazu 52">
            <a:extLst>
              <a:ext uri="{FF2B5EF4-FFF2-40B4-BE49-F238E27FC236}">
                <a16:creationId xmlns:a16="http://schemas.microsoft.com/office/drawing/2014/main" id="{C834C17A-B778-867F-3B6A-824DA69AB08B}"/>
              </a:ext>
            </a:extLst>
          </p:cNvPr>
          <p:cNvSpPr>
            <a:spLocks noGrp="1"/>
          </p:cNvSpPr>
          <p:nvPr>
            <p:ph type="pic" sz="quarter" idx="22"/>
          </p:nvPr>
        </p:nvSpPr>
        <p:spPr/>
        <p:txBody>
          <a:bodyPr/>
          <a:lstStyle/>
          <a:p>
            <a:endParaRPr lang="pl-PL"/>
          </a:p>
        </p:txBody>
      </p:sp>
      <p:sp>
        <p:nvSpPr>
          <p:cNvPr id="54" name="Symbol zastępczy obrazu 53">
            <a:extLst>
              <a:ext uri="{FF2B5EF4-FFF2-40B4-BE49-F238E27FC236}">
                <a16:creationId xmlns:a16="http://schemas.microsoft.com/office/drawing/2014/main" id="{E826824D-12B8-624F-559C-5D923C9997E3}"/>
              </a:ext>
            </a:extLst>
          </p:cNvPr>
          <p:cNvSpPr>
            <a:spLocks noGrp="1"/>
          </p:cNvSpPr>
          <p:nvPr>
            <p:ph type="pic" sz="quarter" idx="23"/>
          </p:nvPr>
        </p:nvSpPr>
        <p:spPr/>
        <p:txBody>
          <a:bodyPr/>
          <a:lstStyle/>
          <a:p>
            <a:endParaRPr lang="pl-PL"/>
          </a:p>
        </p:txBody>
      </p:sp>
      <p:sp>
        <p:nvSpPr>
          <p:cNvPr id="55" name="Symbol zastępczy obrazu 54">
            <a:extLst>
              <a:ext uri="{FF2B5EF4-FFF2-40B4-BE49-F238E27FC236}">
                <a16:creationId xmlns:a16="http://schemas.microsoft.com/office/drawing/2014/main" id="{8D127B9A-A3A0-4194-B225-E00BC8681C8C}"/>
              </a:ext>
            </a:extLst>
          </p:cNvPr>
          <p:cNvSpPr>
            <a:spLocks noGrp="1"/>
          </p:cNvSpPr>
          <p:nvPr>
            <p:ph type="pic" sz="quarter" idx="24"/>
          </p:nvPr>
        </p:nvSpPr>
        <p:spPr/>
        <p:txBody>
          <a:bodyPr/>
          <a:lstStyle/>
          <a:p>
            <a:endParaRPr lang="pl-PL"/>
          </a:p>
        </p:txBody>
      </p:sp>
      <p:sp>
        <p:nvSpPr>
          <p:cNvPr id="48" name="Symbol zastępczy tekstu 47">
            <a:extLst>
              <a:ext uri="{FF2B5EF4-FFF2-40B4-BE49-F238E27FC236}">
                <a16:creationId xmlns:a16="http://schemas.microsoft.com/office/drawing/2014/main" id="{B1D94405-7B0E-3F91-2B22-A41BA29D8B91}"/>
              </a:ext>
            </a:extLst>
          </p:cNvPr>
          <p:cNvSpPr>
            <a:spLocks noGrp="1"/>
          </p:cNvSpPr>
          <p:nvPr>
            <p:ph type="body" sz="quarter" idx="17"/>
          </p:nvPr>
        </p:nvSpPr>
        <p:spPr/>
        <p:txBody>
          <a:bodyPr/>
          <a:lstStyle/>
          <a:p>
            <a:endParaRPr lang="pl-PL"/>
          </a:p>
        </p:txBody>
      </p:sp>
      <p:sp>
        <p:nvSpPr>
          <p:cNvPr id="34" name="Prostokąt 33">
            <a:extLst>
              <a:ext uri="{FF2B5EF4-FFF2-40B4-BE49-F238E27FC236}">
                <a16:creationId xmlns:a16="http://schemas.microsoft.com/office/drawing/2014/main" id="{D3D81CFA-AD86-90FB-F77B-2D75A7C61E49}"/>
              </a:ext>
            </a:extLst>
          </p:cNvPr>
          <p:cNvSpPr/>
          <p:nvPr/>
        </p:nvSpPr>
        <p:spPr>
          <a:xfrm>
            <a:off x="4962525" y="285750"/>
            <a:ext cx="7080250"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2" name="Diagram 21">
            <a:extLst>
              <a:ext uri="{FF2B5EF4-FFF2-40B4-BE49-F238E27FC236}">
                <a16:creationId xmlns:a16="http://schemas.microsoft.com/office/drawing/2014/main" id="{04187D50-726E-13CC-4AA7-141D424ED93D}"/>
              </a:ext>
            </a:extLst>
          </p:cNvPr>
          <p:cNvGraphicFramePr/>
          <p:nvPr/>
        </p:nvGraphicFramePr>
        <p:xfrm>
          <a:off x="4962525" y="476249"/>
          <a:ext cx="7080250" cy="6238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Wideo 4">
            <a:hlinkClick r:id="" action="ppaction://media"/>
            <a:extLst>
              <a:ext uri="{FF2B5EF4-FFF2-40B4-BE49-F238E27FC236}">
                <a16:creationId xmlns:a16="http://schemas.microsoft.com/office/drawing/2014/main" id="{B6E11B70-E9EF-4FD3-B1AF-0C146F4F5E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11640457" y="6444342"/>
            <a:ext cx="551542" cy="413657"/>
          </a:xfrm>
          <a:prstGeom prst="rect">
            <a:avLst/>
          </a:prstGeom>
        </p:spPr>
      </p:pic>
    </p:spTree>
    <p:extLst>
      <p:ext uri="{BB962C8B-B14F-4D97-AF65-F5344CB8AC3E}">
        <p14:creationId xmlns:p14="http://schemas.microsoft.com/office/powerpoint/2010/main" val="2548833220"/>
      </p:ext>
    </p:extLst>
  </p:cSld>
  <p:clrMapOvr>
    <a:masterClrMapping/>
  </p:clrMapOvr>
  <mc:AlternateContent xmlns:mc="http://schemas.openxmlformats.org/markup-compatibility/2006" xmlns:p14="http://schemas.microsoft.com/office/powerpoint/2010/main">
    <mc:Choice Requires="p14">
      <p:transition spd="slow" p14:dur="2000" advTm="5295"/>
    </mc:Choice>
    <mc:Fallback xmlns="">
      <p:transition spd="slow" advTm="5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Motyw pakietu Office">
  <a:themeElements>
    <a:clrScheme name="Pakiet 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285226_TF44868783_Win32.potx" id="{A017953A-05F1-4E11-832E-CA4D038518B1}" vid="{4E9216BA-9214-4A90-B699-09760CC161B6}"/>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Klasyczna, wyrazista, wyrafinowana prezentacja</Template>
  <TotalTime>835</TotalTime>
  <Words>633</Words>
  <Application>Microsoft Office PowerPoint</Application>
  <PresentationFormat>Panoramiczny</PresentationFormat>
  <Paragraphs>161</Paragraphs>
  <Slides>17</Slides>
  <Notes>17</Notes>
  <HiddenSlides>0</HiddenSlides>
  <MMClips>16</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17</vt:i4>
      </vt:variant>
    </vt:vector>
  </HeadingPairs>
  <TitlesOfParts>
    <vt:vector size="21" baseType="lpstr">
      <vt:lpstr>Arial</vt:lpstr>
      <vt:lpstr>Calibri</vt:lpstr>
      <vt:lpstr>Calibri Light</vt:lpstr>
      <vt:lpstr>Motyw pakietu Office</vt:lpstr>
      <vt:lpstr>Zasady bezpiecznego korzystania z technologii cyfrowych</vt:lpstr>
      <vt:lpstr>Plan spotkania </vt:lpstr>
      <vt:lpstr>Prezentacja programu PowerPoint</vt:lpstr>
      <vt:lpstr>1. Nie podawaj danych osobowych</vt:lpstr>
      <vt:lpstr>2. Hasła</vt:lpstr>
      <vt:lpstr>3. Sprawdź jaką stronę odwiedzasz</vt:lpstr>
      <vt:lpstr>4. Publiczny Hotspot</vt:lpstr>
      <vt:lpstr>5. Spam i phishing</vt:lpstr>
      <vt:lpstr>7. Nie ufaj nowym znajomością w Internecie</vt:lpstr>
      <vt:lpstr>Prezentacja programu PowerPoint</vt:lpstr>
      <vt:lpstr>Bezpieczny smartfon</vt:lpstr>
      <vt:lpstr>Prezentacja programu PowerPoint</vt:lpstr>
      <vt:lpstr>Oszustwo z wykorzystaniem numerów premium</vt:lpstr>
      <vt:lpstr>Oszustwo nigeryjskie</vt:lpstr>
      <vt:lpstr>Fałszywe oferty sprzedaży</vt:lpstr>
      <vt:lpstr>Phishing</vt:lpstr>
      <vt:lpstr>Dziękuje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Zasady bezpiecznego korzystania z technologii cyfrowych</dc:title>
  <dc:creator>Lukasz Glodek</dc:creator>
  <cp:lastModifiedBy>Stefania Krawczyk</cp:lastModifiedBy>
  <cp:revision>12</cp:revision>
  <dcterms:created xsi:type="dcterms:W3CDTF">2023-09-03T20:24:48Z</dcterms:created>
  <dcterms:modified xsi:type="dcterms:W3CDTF">2024-12-30T08:55:21Z</dcterms:modified>
</cp:coreProperties>
</file>