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095" r:id="rId2"/>
    <p:sldId id="4080" r:id="rId3"/>
    <p:sldId id="4093" r:id="rId4"/>
    <p:sldId id="4094" r:id="rId5"/>
    <p:sldId id="4096" r:id="rId6"/>
    <p:sldId id="4098" r:id="rId7"/>
    <p:sldId id="4097" r:id="rId8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9596B"/>
    <a:srgbClr val="054506"/>
    <a:srgbClr val="128B16"/>
    <a:srgbClr val="0B640E"/>
    <a:srgbClr val="064C06"/>
    <a:srgbClr val="0A610B"/>
    <a:srgbClr val="8A991C"/>
    <a:srgbClr val="E2ECF1"/>
    <a:srgbClr val="F1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1973" autoAdjust="0"/>
  </p:normalViewPr>
  <p:slideViewPr>
    <p:cSldViewPr snapToGrid="0" snapToObjects="1">
      <p:cViewPr varScale="1">
        <p:scale>
          <a:sx n="56" d="100"/>
          <a:sy n="56" d="100"/>
        </p:scale>
        <p:origin x="214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132d196f591dab35" providerId="LiveId" clId="{536C43F6-3DEA-460B-9A6F-1281BFC931E7}"/>
    <pc:docChg chg="modSld">
      <pc:chgData name="" userId="132d196f591dab35" providerId="LiveId" clId="{536C43F6-3DEA-460B-9A6F-1281BFC931E7}" dt="2024-12-30T21:23:20.349" v="0"/>
      <pc:docMkLst>
        <pc:docMk/>
      </pc:docMkLst>
      <pc:sldChg chg="addSp modSp">
        <pc:chgData name="" userId="132d196f591dab35" providerId="LiveId" clId="{536C43F6-3DEA-460B-9A6F-1281BFC931E7}" dt="2024-12-30T21:23:20.349" v="0"/>
        <pc:sldMkLst>
          <pc:docMk/>
          <pc:sldMk cId="197770641" sldId="4080"/>
        </pc:sldMkLst>
        <pc:picChg chg="add mod">
          <ac:chgData name="" userId="132d196f591dab35" providerId="LiveId" clId="{536C43F6-3DEA-460B-9A6F-1281BFC931E7}" dt="2024-12-30T21:23:20.349" v="0"/>
          <ac:picMkLst>
            <pc:docMk/>
            <pc:sldMk cId="197770641" sldId="4080"/>
            <ac:picMk id="2" creationId="{D34710F6-FCF8-4080-9F36-62152EA89270}"/>
          </ac:picMkLst>
        </pc:picChg>
      </pc:sldChg>
      <pc:sldChg chg="addSp modSp">
        <pc:chgData name="" userId="132d196f591dab35" providerId="LiveId" clId="{536C43F6-3DEA-460B-9A6F-1281BFC931E7}" dt="2024-12-30T21:23:20.349" v="0"/>
        <pc:sldMkLst>
          <pc:docMk/>
          <pc:sldMk cId="1428418917" sldId="4093"/>
        </pc:sldMkLst>
        <pc:picChg chg="add mod">
          <ac:chgData name="" userId="132d196f591dab35" providerId="LiveId" clId="{536C43F6-3DEA-460B-9A6F-1281BFC931E7}" dt="2024-12-30T21:23:20.349" v="0"/>
          <ac:picMkLst>
            <pc:docMk/>
            <pc:sldMk cId="1428418917" sldId="4093"/>
            <ac:picMk id="2" creationId="{57DC74AC-0921-4A6B-B02E-6B4468D92646}"/>
          </ac:picMkLst>
        </pc:picChg>
      </pc:sldChg>
      <pc:sldChg chg="addSp modSp">
        <pc:chgData name="" userId="132d196f591dab35" providerId="LiveId" clId="{536C43F6-3DEA-460B-9A6F-1281BFC931E7}" dt="2024-12-30T21:23:20.349" v="0"/>
        <pc:sldMkLst>
          <pc:docMk/>
          <pc:sldMk cId="1910657280" sldId="4094"/>
        </pc:sldMkLst>
        <pc:picChg chg="add mod">
          <ac:chgData name="" userId="132d196f591dab35" providerId="LiveId" clId="{536C43F6-3DEA-460B-9A6F-1281BFC931E7}" dt="2024-12-30T21:23:20.349" v="0"/>
          <ac:picMkLst>
            <pc:docMk/>
            <pc:sldMk cId="1910657280" sldId="4094"/>
            <ac:picMk id="2" creationId="{6E4B7780-9295-46D7-BED4-7C9E901C55B4}"/>
          </ac:picMkLst>
        </pc:picChg>
      </pc:sldChg>
      <pc:sldChg chg="addSp modSp">
        <pc:chgData name="" userId="132d196f591dab35" providerId="LiveId" clId="{536C43F6-3DEA-460B-9A6F-1281BFC931E7}" dt="2024-12-30T21:23:20.349" v="0"/>
        <pc:sldMkLst>
          <pc:docMk/>
          <pc:sldMk cId="3427874593" sldId="4095"/>
        </pc:sldMkLst>
        <pc:picChg chg="add mod">
          <ac:chgData name="" userId="132d196f591dab35" providerId="LiveId" clId="{536C43F6-3DEA-460B-9A6F-1281BFC931E7}" dt="2024-12-30T21:23:20.349" v="0"/>
          <ac:picMkLst>
            <pc:docMk/>
            <pc:sldMk cId="3427874593" sldId="4095"/>
            <ac:picMk id="2" creationId="{52974E89-A705-4172-8AC4-95966EB31237}"/>
          </ac:picMkLst>
        </pc:picChg>
      </pc:sldChg>
      <pc:sldChg chg="addSp modSp">
        <pc:chgData name="" userId="132d196f591dab35" providerId="LiveId" clId="{536C43F6-3DEA-460B-9A6F-1281BFC931E7}" dt="2024-12-30T21:23:20.349" v="0"/>
        <pc:sldMkLst>
          <pc:docMk/>
          <pc:sldMk cId="1709036581" sldId="4096"/>
        </pc:sldMkLst>
        <pc:picChg chg="add mod">
          <ac:chgData name="" userId="132d196f591dab35" providerId="LiveId" clId="{536C43F6-3DEA-460B-9A6F-1281BFC931E7}" dt="2024-12-30T21:23:20.349" v="0"/>
          <ac:picMkLst>
            <pc:docMk/>
            <pc:sldMk cId="1709036581" sldId="4096"/>
            <ac:picMk id="2" creationId="{6BBC3898-3AA5-42D5-82CB-F704A30A29CB}"/>
          </ac:picMkLst>
        </pc:picChg>
      </pc:sldChg>
      <pc:sldChg chg="addSp modSp">
        <pc:chgData name="" userId="132d196f591dab35" providerId="LiveId" clId="{536C43F6-3DEA-460B-9A6F-1281BFC931E7}" dt="2024-12-30T21:23:20.349" v="0"/>
        <pc:sldMkLst>
          <pc:docMk/>
          <pc:sldMk cId="2518043539" sldId="4097"/>
        </pc:sldMkLst>
        <pc:picChg chg="add mod">
          <ac:chgData name="" userId="132d196f591dab35" providerId="LiveId" clId="{536C43F6-3DEA-460B-9A6F-1281BFC931E7}" dt="2024-12-30T21:23:20.349" v="0"/>
          <ac:picMkLst>
            <pc:docMk/>
            <pc:sldMk cId="2518043539" sldId="4097"/>
            <ac:picMk id="5" creationId="{D8774FBD-E97C-4623-86C7-28A5A05E673C}"/>
          </ac:picMkLst>
        </pc:picChg>
      </pc:sldChg>
      <pc:sldChg chg="addSp modSp">
        <pc:chgData name="" userId="132d196f591dab35" providerId="LiveId" clId="{536C43F6-3DEA-460B-9A6F-1281BFC931E7}" dt="2024-12-30T21:23:20.349" v="0"/>
        <pc:sldMkLst>
          <pc:docMk/>
          <pc:sldMk cId="1622175346" sldId="4098"/>
        </pc:sldMkLst>
        <pc:picChg chg="add mod">
          <ac:chgData name="" userId="132d196f591dab35" providerId="LiveId" clId="{536C43F6-3DEA-460B-9A6F-1281BFC931E7}" dt="2024-12-30T21:23:20.349" v="0"/>
          <ac:picMkLst>
            <pc:docMk/>
            <pc:sldMk cId="1622175346" sldId="4098"/>
            <ac:picMk id="2" creationId="{11EDB21D-13A9-43C1-B8B0-76191D3908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DM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DM Sans" pitchFamily="2" charset="77"/>
              </a:defRPr>
            </a:lvl1pPr>
          </a:lstStyle>
          <a:p>
            <a:fld id="{EFC10EE1-B198-C942-8235-326C972CBB30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DM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DM Sans" pitchFamily="2" charset="77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DM Sans" pitchFamily="2" charset="77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DM Sans" pitchFamily="2" charset="77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DM Sans" pitchFamily="2" charset="77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DM Sans" pitchFamily="2" charset="77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DM Sans" pitchFamily="2" charset="77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5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</p:sldLayoutIdLst>
  <p:hf hdr="0" ftr="0" dt="0"/>
  <p:txStyles>
    <p:titleStyle>
      <a:lvl1pPr algn="ctr" defTabSz="1828434" rtl="0" eaLnBrk="1" latinLnBrk="0" hangingPunct="1">
        <a:lnSpc>
          <a:spcPct val="90000"/>
        </a:lnSpc>
        <a:spcBef>
          <a:spcPct val="0"/>
        </a:spcBef>
        <a:buNone/>
        <a:defRPr lang="en-US" sz="8000" b="0" i="0" kern="1200">
          <a:solidFill>
            <a:schemeClr val="tx2"/>
          </a:solidFill>
          <a:latin typeface="DM Sans" pitchFamily="2" charset="77"/>
          <a:ea typeface="Open Sans Light" panose="020B0306030504020204" pitchFamily="34" charset="0"/>
          <a:cs typeface="Poppins Light" pitchFamily="2" charset="77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b="0" i="0" kern="1200" dirty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162D794E-C6C8-1847-9F05-C7AE4BBAD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121" y="12087925"/>
            <a:ext cx="2016386" cy="791081"/>
          </a:xfrm>
          <a:custGeom>
            <a:avLst/>
            <a:gdLst>
              <a:gd name="T0" fmla="*/ 93319 w 1617"/>
              <a:gd name="T1" fmla="*/ 166680 h 635"/>
              <a:gd name="T2" fmla="*/ 93319 w 1617"/>
              <a:gd name="T3" fmla="*/ 166680 h 635"/>
              <a:gd name="T4" fmla="*/ 208977 w 1617"/>
              <a:gd name="T5" fmla="*/ 208440 h 635"/>
              <a:gd name="T6" fmla="*/ 208977 w 1617"/>
              <a:gd name="T7" fmla="*/ 208440 h 635"/>
              <a:gd name="T8" fmla="*/ 319590 w 1617"/>
              <a:gd name="T9" fmla="*/ 163440 h 635"/>
              <a:gd name="T10" fmla="*/ 319590 w 1617"/>
              <a:gd name="T11" fmla="*/ 163440 h 635"/>
              <a:gd name="T12" fmla="*/ 582253 w 1617"/>
              <a:gd name="T13" fmla="*/ 0 h 635"/>
              <a:gd name="T14" fmla="*/ 0 w 1617"/>
              <a:gd name="T15" fmla="*/ 0 h 635"/>
              <a:gd name="T16" fmla="*/ 0 w 1617"/>
              <a:gd name="T17" fmla="*/ 0 h 635"/>
              <a:gd name="T18" fmla="*/ 93319 w 1617"/>
              <a:gd name="T19" fmla="*/ 166680 h 6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17" h="635">
                <a:moveTo>
                  <a:pt x="259" y="463"/>
                </a:moveTo>
                <a:lnTo>
                  <a:pt x="259" y="463"/>
                </a:lnTo>
                <a:cubicBezTo>
                  <a:pt x="346" y="608"/>
                  <a:pt x="420" y="634"/>
                  <a:pt x="580" y="579"/>
                </a:cubicBezTo>
                <a:cubicBezTo>
                  <a:pt x="685" y="544"/>
                  <a:pt x="788" y="503"/>
                  <a:pt x="887" y="454"/>
                </a:cubicBezTo>
                <a:cubicBezTo>
                  <a:pt x="1147" y="326"/>
                  <a:pt x="1389" y="173"/>
                  <a:pt x="1616" y="0"/>
                </a:cubicBezTo>
                <a:lnTo>
                  <a:pt x="0" y="0"/>
                </a:lnTo>
                <a:cubicBezTo>
                  <a:pt x="80" y="158"/>
                  <a:pt x="168" y="312"/>
                  <a:pt x="259" y="46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9003B0C5-B764-8342-9399-C66592A8B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1605" y="3171783"/>
            <a:ext cx="4615157" cy="796576"/>
          </a:xfrm>
          <a:custGeom>
            <a:avLst/>
            <a:gdLst>
              <a:gd name="T0" fmla="*/ 1178735 w 3705"/>
              <a:gd name="T1" fmla="*/ 123007 h 640"/>
              <a:gd name="T2" fmla="*/ 1178735 w 3705"/>
              <a:gd name="T3" fmla="*/ 123007 h 640"/>
              <a:gd name="T4" fmla="*/ 684206 w 3705"/>
              <a:gd name="T5" fmla="*/ 6474 h 640"/>
              <a:gd name="T6" fmla="*/ 684206 w 3705"/>
              <a:gd name="T7" fmla="*/ 6474 h 640"/>
              <a:gd name="T8" fmla="*/ 66945 w 3705"/>
              <a:gd name="T9" fmla="*/ 183791 h 640"/>
              <a:gd name="T10" fmla="*/ 66945 w 3705"/>
              <a:gd name="T11" fmla="*/ 183791 h 640"/>
              <a:gd name="T12" fmla="*/ 0 w 3705"/>
              <a:gd name="T13" fmla="*/ 229828 h 640"/>
              <a:gd name="T14" fmla="*/ 1333140 w 3705"/>
              <a:gd name="T15" fmla="*/ 229828 h 640"/>
              <a:gd name="T16" fmla="*/ 1333140 w 3705"/>
              <a:gd name="T17" fmla="*/ 229828 h 640"/>
              <a:gd name="T18" fmla="*/ 1178735 w 3705"/>
              <a:gd name="T19" fmla="*/ 123007 h 6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05" h="640">
                <a:moveTo>
                  <a:pt x="3275" y="342"/>
                </a:moveTo>
                <a:lnTo>
                  <a:pt x="3275" y="342"/>
                </a:lnTo>
                <a:cubicBezTo>
                  <a:pt x="2845" y="121"/>
                  <a:pt x="2379" y="30"/>
                  <a:pt x="1901" y="18"/>
                </a:cubicBezTo>
                <a:cubicBezTo>
                  <a:pt x="1280" y="0"/>
                  <a:pt x="709" y="181"/>
                  <a:pt x="186" y="511"/>
                </a:cubicBezTo>
                <a:cubicBezTo>
                  <a:pt x="121" y="551"/>
                  <a:pt x="59" y="594"/>
                  <a:pt x="0" y="639"/>
                </a:cubicBezTo>
                <a:lnTo>
                  <a:pt x="3704" y="639"/>
                </a:lnTo>
                <a:cubicBezTo>
                  <a:pt x="3574" y="524"/>
                  <a:pt x="3433" y="424"/>
                  <a:pt x="3275" y="342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1F25423-27A2-8447-8ABB-54B55620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9793" y="3968363"/>
            <a:ext cx="6812850" cy="2032638"/>
          </a:xfrm>
          <a:custGeom>
            <a:avLst/>
            <a:gdLst>
              <a:gd name="T0" fmla="*/ 1967780 w 5470"/>
              <a:gd name="T1" fmla="*/ 585214 h 1631"/>
              <a:gd name="T2" fmla="*/ 1967780 w 5470"/>
              <a:gd name="T3" fmla="*/ 585214 h 1631"/>
              <a:gd name="T4" fmla="*/ 1954825 w 5470"/>
              <a:gd name="T5" fmla="*/ 507786 h 1631"/>
              <a:gd name="T6" fmla="*/ 1954825 w 5470"/>
              <a:gd name="T7" fmla="*/ 507786 h 1631"/>
              <a:gd name="T8" fmla="*/ 1953385 w 5470"/>
              <a:gd name="T9" fmla="*/ 499503 h 1631"/>
              <a:gd name="T10" fmla="*/ 1953385 w 5470"/>
              <a:gd name="T11" fmla="*/ 499503 h 1631"/>
              <a:gd name="T12" fmla="*/ 1812316 w 5470"/>
              <a:gd name="T13" fmla="*/ 163500 h 1631"/>
              <a:gd name="T14" fmla="*/ 1812316 w 5470"/>
              <a:gd name="T15" fmla="*/ 163500 h 1631"/>
              <a:gd name="T16" fmla="*/ 1660450 w 5470"/>
              <a:gd name="T17" fmla="*/ 0 h 1631"/>
              <a:gd name="T18" fmla="*/ 327484 w 5470"/>
              <a:gd name="T19" fmla="*/ 0 h 1631"/>
              <a:gd name="T20" fmla="*/ 327484 w 5470"/>
              <a:gd name="T21" fmla="*/ 0 h 1631"/>
              <a:gd name="T22" fmla="*/ 63337 w 5470"/>
              <a:gd name="T23" fmla="*/ 334562 h 1631"/>
              <a:gd name="T24" fmla="*/ 63337 w 5470"/>
              <a:gd name="T25" fmla="*/ 334562 h 1631"/>
              <a:gd name="T26" fmla="*/ 0 w 5470"/>
              <a:gd name="T27" fmla="*/ 587015 h 1631"/>
              <a:gd name="T28" fmla="*/ 1968140 w 5470"/>
              <a:gd name="T29" fmla="*/ 587015 h 1631"/>
              <a:gd name="T30" fmla="*/ 1968140 w 5470"/>
              <a:gd name="T31" fmla="*/ 587015 h 1631"/>
              <a:gd name="T32" fmla="*/ 1967780 w 5470"/>
              <a:gd name="T33" fmla="*/ 585214 h 16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470" h="1631">
                <a:moveTo>
                  <a:pt x="5468" y="1625"/>
                </a:moveTo>
                <a:lnTo>
                  <a:pt x="5468" y="1625"/>
                </a:lnTo>
                <a:cubicBezTo>
                  <a:pt x="5458" y="1553"/>
                  <a:pt x="5445" y="1482"/>
                  <a:pt x="5432" y="1410"/>
                </a:cubicBezTo>
                <a:cubicBezTo>
                  <a:pt x="5431" y="1402"/>
                  <a:pt x="5429" y="1394"/>
                  <a:pt x="5428" y="1387"/>
                </a:cubicBezTo>
                <a:cubicBezTo>
                  <a:pt x="5363" y="1048"/>
                  <a:pt x="5253" y="729"/>
                  <a:pt x="5036" y="454"/>
                </a:cubicBezTo>
                <a:cubicBezTo>
                  <a:pt x="4906" y="290"/>
                  <a:pt x="4769" y="136"/>
                  <a:pt x="4614" y="0"/>
                </a:cubicBezTo>
                <a:lnTo>
                  <a:pt x="910" y="0"/>
                </a:lnTo>
                <a:cubicBezTo>
                  <a:pt x="588" y="241"/>
                  <a:pt x="334" y="545"/>
                  <a:pt x="176" y="929"/>
                </a:cubicBezTo>
                <a:cubicBezTo>
                  <a:pt x="83" y="1156"/>
                  <a:pt x="9" y="1387"/>
                  <a:pt x="0" y="1630"/>
                </a:cubicBezTo>
                <a:lnTo>
                  <a:pt x="5469" y="1630"/>
                </a:lnTo>
                <a:cubicBezTo>
                  <a:pt x="5469" y="1628"/>
                  <a:pt x="5468" y="1627"/>
                  <a:pt x="5468" y="16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51136015-1F57-D747-AE4D-5ED34C559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6216" y="3809043"/>
            <a:ext cx="3373460" cy="2049121"/>
          </a:xfrm>
          <a:custGeom>
            <a:avLst/>
            <a:gdLst>
              <a:gd name="T0" fmla="*/ 974365 w 2709"/>
              <a:gd name="T1" fmla="*/ 276283 h 1646"/>
              <a:gd name="T2" fmla="*/ 697671 w 2709"/>
              <a:gd name="T3" fmla="*/ 0 h 1646"/>
              <a:gd name="T4" fmla="*/ 38859 w 2709"/>
              <a:gd name="T5" fmla="*/ 0 h 1646"/>
              <a:gd name="T6" fmla="*/ 38859 w 2709"/>
              <a:gd name="T7" fmla="*/ 0 h 1646"/>
              <a:gd name="T8" fmla="*/ 0 w 2709"/>
              <a:gd name="T9" fmla="*/ 38493 h 1646"/>
              <a:gd name="T10" fmla="*/ 0 w 2709"/>
              <a:gd name="T11" fmla="*/ 591778 h 1646"/>
              <a:gd name="T12" fmla="*/ 0 w 2709"/>
              <a:gd name="T13" fmla="*/ 591778 h 1646"/>
              <a:gd name="T14" fmla="*/ 38859 w 2709"/>
              <a:gd name="T15" fmla="*/ 552926 h 1646"/>
              <a:gd name="T16" fmla="*/ 697671 w 2709"/>
              <a:gd name="T17" fmla="*/ 552926 h 1646"/>
              <a:gd name="T18" fmla="*/ 974365 w 2709"/>
              <a:gd name="T19" fmla="*/ 276283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09" h="1646">
                <a:moveTo>
                  <a:pt x="2708" y="768"/>
                </a:moveTo>
                <a:lnTo>
                  <a:pt x="1939" y="0"/>
                </a:lnTo>
                <a:lnTo>
                  <a:pt x="108" y="0"/>
                </a:lnTo>
                <a:cubicBezTo>
                  <a:pt x="48" y="0"/>
                  <a:pt x="0" y="48"/>
                  <a:pt x="0" y="107"/>
                </a:cubicBezTo>
                <a:lnTo>
                  <a:pt x="0" y="1645"/>
                </a:lnTo>
                <a:cubicBezTo>
                  <a:pt x="0" y="1585"/>
                  <a:pt x="48" y="1537"/>
                  <a:pt x="108" y="1537"/>
                </a:cubicBezTo>
                <a:lnTo>
                  <a:pt x="1939" y="1537"/>
                </a:lnTo>
                <a:lnTo>
                  <a:pt x="2708" y="76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976ED184-91EF-5A43-97CD-CCB9BDE4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6216" y="5720821"/>
            <a:ext cx="1521901" cy="269189"/>
          </a:xfrm>
          <a:custGeom>
            <a:avLst/>
            <a:gdLst>
              <a:gd name="T0" fmla="*/ 0 w 1222"/>
              <a:gd name="T1" fmla="*/ 38894 h 216"/>
              <a:gd name="T2" fmla="*/ 0 w 1222"/>
              <a:gd name="T3" fmla="*/ 38894 h 216"/>
              <a:gd name="T4" fmla="*/ 38864 w 1222"/>
              <a:gd name="T5" fmla="*/ 77428 h 216"/>
              <a:gd name="T6" fmla="*/ 439377 w 1222"/>
              <a:gd name="T7" fmla="*/ 77428 h 216"/>
              <a:gd name="T8" fmla="*/ 439377 w 1222"/>
              <a:gd name="T9" fmla="*/ 77428 h 216"/>
              <a:gd name="T10" fmla="*/ 426423 w 1222"/>
              <a:gd name="T11" fmla="*/ 0 h 216"/>
              <a:gd name="T12" fmla="*/ 38864 w 1222"/>
              <a:gd name="T13" fmla="*/ 0 h 216"/>
              <a:gd name="T14" fmla="*/ 38864 w 1222"/>
              <a:gd name="T15" fmla="*/ 0 h 216"/>
              <a:gd name="T16" fmla="*/ 0 w 1222"/>
              <a:gd name="T17" fmla="*/ 38894 h 2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22" h="216">
                <a:moveTo>
                  <a:pt x="0" y="108"/>
                </a:moveTo>
                <a:lnTo>
                  <a:pt x="0" y="108"/>
                </a:lnTo>
                <a:cubicBezTo>
                  <a:pt x="0" y="167"/>
                  <a:pt x="48" y="215"/>
                  <a:pt x="108" y="215"/>
                </a:cubicBezTo>
                <a:lnTo>
                  <a:pt x="1221" y="215"/>
                </a:lnTo>
                <a:cubicBezTo>
                  <a:pt x="1211" y="143"/>
                  <a:pt x="1198" y="72"/>
                  <a:pt x="1185" y="0"/>
                </a:cubicBezTo>
                <a:lnTo>
                  <a:pt x="108" y="0"/>
                </a:lnTo>
                <a:cubicBezTo>
                  <a:pt x="48" y="0"/>
                  <a:pt x="0" y="48"/>
                  <a:pt x="0" y="10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27227A5E-C113-E84D-AF4C-39F505145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6216" y="5720821"/>
            <a:ext cx="1521901" cy="269189"/>
          </a:xfrm>
          <a:custGeom>
            <a:avLst/>
            <a:gdLst>
              <a:gd name="T0" fmla="*/ 0 w 1222"/>
              <a:gd name="T1" fmla="*/ 38894 h 216"/>
              <a:gd name="T2" fmla="*/ 0 w 1222"/>
              <a:gd name="T3" fmla="*/ 38894 h 216"/>
              <a:gd name="T4" fmla="*/ 38864 w 1222"/>
              <a:gd name="T5" fmla="*/ 77428 h 216"/>
              <a:gd name="T6" fmla="*/ 439377 w 1222"/>
              <a:gd name="T7" fmla="*/ 77428 h 216"/>
              <a:gd name="T8" fmla="*/ 439377 w 1222"/>
              <a:gd name="T9" fmla="*/ 77428 h 216"/>
              <a:gd name="T10" fmla="*/ 426423 w 1222"/>
              <a:gd name="T11" fmla="*/ 0 h 216"/>
              <a:gd name="T12" fmla="*/ 38864 w 1222"/>
              <a:gd name="T13" fmla="*/ 0 h 216"/>
              <a:gd name="T14" fmla="*/ 38864 w 1222"/>
              <a:gd name="T15" fmla="*/ 0 h 216"/>
              <a:gd name="T16" fmla="*/ 0 w 1222"/>
              <a:gd name="T17" fmla="*/ 38894 h 2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22" h="216">
                <a:moveTo>
                  <a:pt x="0" y="108"/>
                </a:moveTo>
                <a:lnTo>
                  <a:pt x="0" y="108"/>
                </a:lnTo>
                <a:cubicBezTo>
                  <a:pt x="0" y="167"/>
                  <a:pt x="48" y="215"/>
                  <a:pt x="108" y="215"/>
                </a:cubicBezTo>
                <a:lnTo>
                  <a:pt x="1221" y="215"/>
                </a:lnTo>
                <a:cubicBezTo>
                  <a:pt x="1211" y="143"/>
                  <a:pt x="1198" y="72"/>
                  <a:pt x="1185" y="0"/>
                </a:cubicBezTo>
                <a:lnTo>
                  <a:pt x="108" y="0"/>
                </a:lnTo>
                <a:cubicBezTo>
                  <a:pt x="48" y="0"/>
                  <a:pt x="0" y="48"/>
                  <a:pt x="0" y="108"/>
                </a:cubicBez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D700892-071E-A74E-9341-E1B30D388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154" y="5995502"/>
            <a:ext cx="7669951" cy="2027146"/>
          </a:xfrm>
          <a:custGeom>
            <a:avLst/>
            <a:gdLst>
              <a:gd name="T0" fmla="*/ 2203914 w 6158"/>
              <a:gd name="T1" fmla="*/ 0 h 1629"/>
              <a:gd name="T2" fmla="*/ 235722 w 6158"/>
              <a:gd name="T3" fmla="*/ 0 h 1629"/>
              <a:gd name="T4" fmla="*/ 235722 w 6158"/>
              <a:gd name="T5" fmla="*/ 0 h 1629"/>
              <a:gd name="T6" fmla="*/ 242920 w 6158"/>
              <a:gd name="T7" fmla="*/ 98890 h 1629"/>
              <a:gd name="T8" fmla="*/ 242920 w 6158"/>
              <a:gd name="T9" fmla="*/ 98890 h 1629"/>
              <a:gd name="T10" fmla="*/ 188218 w 6158"/>
              <a:gd name="T11" fmla="*/ 302423 h 1629"/>
              <a:gd name="T12" fmla="*/ 188218 w 6158"/>
              <a:gd name="T13" fmla="*/ 302423 h 1629"/>
              <a:gd name="T14" fmla="*/ 59380 w 6158"/>
              <a:gd name="T15" fmla="*/ 457411 h 1629"/>
              <a:gd name="T16" fmla="*/ 59380 w 6158"/>
              <a:gd name="T17" fmla="*/ 457411 h 1629"/>
              <a:gd name="T18" fmla="*/ 29870 w 6158"/>
              <a:gd name="T19" fmla="*/ 493730 h 1629"/>
              <a:gd name="T20" fmla="*/ 29870 w 6158"/>
              <a:gd name="T21" fmla="*/ 493730 h 1629"/>
              <a:gd name="T22" fmla="*/ 13675 w 6158"/>
              <a:gd name="T23" fmla="*/ 585428 h 1629"/>
              <a:gd name="T24" fmla="*/ 1935802 w 6158"/>
              <a:gd name="T25" fmla="*/ 585428 h 1629"/>
              <a:gd name="T26" fmla="*/ 2085513 w 6158"/>
              <a:gd name="T27" fmla="*/ 585428 h 1629"/>
              <a:gd name="T28" fmla="*/ 2085513 w 6158"/>
              <a:gd name="T29" fmla="*/ 585428 h 1629"/>
              <a:gd name="T30" fmla="*/ 2128699 w 6158"/>
              <a:gd name="T31" fmla="*/ 508114 h 1629"/>
              <a:gd name="T32" fmla="*/ 2128699 w 6158"/>
              <a:gd name="T33" fmla="*/ 508114 h 1629"/>
              <a:gd name="T34" fmla="*/ 2213991 w 6158"/>
              <a:gd name="T35" fmla="*/ 145278 h 1629"/>
              <a:gd name="T36" fmla="*/ 2213991 w 6158"/>
              <a:gd name="T37" fmla="*/ 145278 h 1629"/>
              <a:gd name="T38" fmla="*/ 2203914 w 6158"/>
              <a:gd name="T39" fmla="*/ 0 h 16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158" h="1629">
                <a:moveTo>
                  <a:pt x="6124" y="0"/>
                </a:moveTo>
                <a:lnTo>
                  <a:pt x="655" y="0"/>
                </a:lnTo>
                <a:cubicBezTo>
                  <a:pt x="652" y="89"/>
                  <a:pt x="658" y="181"/>
                  <a:pt x="675" y="275"/>
                </a:cubicBezTo>
                <a:cubicBezTo>
                  <a:pt x="714" y="486"/>
                  <a:pt x="657" y="676"/>
                  <a:pt x="523" y="841"/>
                </a:cubicBezTo>
                <a:cubicBezTo>
                  <a:pt x="405" y="987"/>
                  <a:pt x="285" y="1129"/>
                  <a:pt x="165" y="1272"/>
                </a:cubicBezTo>
                <a:cubicBezTo>
                  <a:pt x="137" y="1305"/>
                  <a:pt x="107" y="1338"/>
                  <a:pt x="83" y="1373"/>
                </a:cubicBezTo>
                <a:cubicBezTo>
                  <a:pt x="15" y="1472"/>
                  <a:pt x="0" y="1559"/>
                  <a:pt x="38" y="1628"/>
                </a:cubicBezTo>
                <a:lnTo>
                  <a:pt x="5379" y="1628"/>
                </a:lnTo>
                <a:lnTo>
                  <a:pt x="5795" y="1628"/>
                </a:lnTo>
                <a:cubicBezTo>
                  <a:pt x="5839" y="1558"/>
                  <a:pt x="5878" y="1485"/>
                  <a:pt x="5915" y="1413"/>
                </a:cubicBezTo>
                <a:cubicBezTo>
                  <a:pt x="6073" y="1095"/>
                  <a:pt x="6157" y="757"/>
                  <a:pt x="6152" y="404"/>
                </a:cubicBezTo>
                <a:cubicBezTo>
                  <a:pt x="6154" y="263"/>
                  <a:pt x="6143" y="129"/>
                  <a:pt x="612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6929082-BE96-D547-9EAB-A013C6512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728" y="5841681"/>
            <a:ext cx="3378952" cy="2049121"/>
          </a:xfrm>
          <a:custGeom>
            <a:avLst/>
            <a:gdLst>
              <a:gd name="T0" fmla="*/ 975952 w 2710"/>
              <a:gd name="T1" fmla="*/ 276283 h 1646"/>
              <a:gd name="T2" fmla="*/ 699270 w 2710"/>
              <a:gd name="T3" fmla="*/ 0 h 1646"/>
              <a:gd name="T4" fmla="*/ 38908 w 2710"/>
              <a:gd name="T5" fmla="*/ 0 h 1646"/>
              <a:gd name="T6" fmla="*/ 38908 w 2710"/>
              <a:gd name="T7" fmla="*/ 0 h 1646"/>
              <a:gd name="T8" fmla="*/ 0 w 2710"/>
              <a:gd name="T9" fmla="*/ 38852 h 1646"/>
              <a:gd name="T10" fmla="*/ 0 w 2710"/>
              <a:gd name="T11" fmla="*/ 591778 h 1646"/>
              <a:gd name="T12" fmla="*/ 0 w 2710"/>
              <a:gd name="T13" fmla="*/ 591778 h 1646"/>
              <a:gd name="T14" fmla="*/ 38908 w 2710"/>
              <a:gd name="T15" fmla="*/ 552926 h 1646"/>
              <a:gd name="T16" fmla="*/ 699270 w 2710"/>
              <a:gd name="T17" fmla="*/ 552926 h 1646"/>
              <a:gd name="T18" fmla="*/ 975952 w 2710"/>
              <a:gd name="T19" fmla="*/ 276283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10" h="1646">
                <a:moveTo>
                  <a:pt x="2709" y="768"/>
                </a:moveTo>
                <a:lnTo>
                  <a:pt x="1941" y="0"/>
                </a:lnTo>
                <a:lnTo>
                  <a:pt x="108" y="0"/>
                </a:lnTo>
                <a:cubicBezTo>
                  <a:pt x="48" y="0"/>
                  <a:pt x="0" y="48"/>
                  <a:pt x="0" y="108"/>
                </a:cubicBezTo>
                <a:lnTo>
                  <a:pt x="0" y="1645"/>
                </a:lnTo>
                <a:cubicBezTo>
                  <a:pt x="0" y="1585"/>
                  <a:pt x="48" y="1537"/>
                  <a:pt x="108" y="1537"/>
                </a:cubicBezTo>
                <a:lnTo>
                  <a:pt x="1941" y="1537"/>
                </a:lnTo>
                <a:lnTo>
                  <a:pt x="2709" y="768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F71C33D6-5987-7944-93C9-716A589A0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731" y="7758958"/>
            <a:ext cx="802158" cy="269186"/>
          </a:xfrm>
          <a:custGeom>
            <a:avLst/>
            <a:gdLst>
              <a:gd name="T0" fmla="*/ 231416 w 645"/>
              <a:gd name="T1" fmla="*/ 0 h 216"/>
              <a:gd name="T2" fmla="*/ 38809 w 645"/>
              <a:gd name="T3" fmla="*/ 0 h 216"/>
              <a:gd name="T4" fmla="*/ 38809 w 645"/>
              <a:gd name="T5" fmla="*/ 0 h 216"/>
              <a:gd name="T6" fmla="*/ 0 w 645"/>
              <a:gd name="T7" fmla="*/ 38894 h 216"/>
              <a:gd name="T8" fmla="*/ 0 w 645"/>
              <a:gd name="T9" fmla="*/ 38894 h 216"/>
              <a:gd name="T10" fmla="*/ 38449 w 645"/>
              <a:gd name="T11" fmla="*/ 77427 h 216"/>
              <a:gd name="T12" fmla="*/ 188295 w 645"/>
              <a:gd name="T13" fmla="*/ 77427 h 216"/>
              <a:gd name="T14" fmla="*/ 188295 w 645"/>
              <a:gd name="T15" fmla="*/ 77427 h 216"/>
              <a:gd name="T16" fmla="*/ 231416 w 645"/>
              <a:gd name="T17" fmla="*/ 0 h 2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45" h="216">
                <a:moveTo>
                  <a:pt x="644" y="0"/>
                </a:moveTo>
                <a:lnTo>
                  <a:pt x="108" y="0"/>
                </a:lnTo>
                <a:cubicBezTo>
                  <a:pt x="48" y="0"/>
                  <a:pt x="0" y="48"/>
                  <a:pt x="0" y="108"/>
                </a:cubicBezTo>
                <a:cubicBezTo>
                  <a:pt x="0" y="167"/>
                  <a:pt x="48" y="215"/>
                  <a:pt x="107" y="215"/>
                </a:cubicBezTo>
                <a:lnTo>
                  <a:pt x="524" y="215"/>
                </a:lnTo>
                <a:cubicBezTo>
                  <a:pt x="569" y="145"/>
                  <a:pt x="608" y="72"/>
                  <a:pt x="64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31B5B442-AC2C-4947-8917-CC8C634E3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731" y="7758958"/>
            <a:ext cx="802158" cy="269186"/>
          </a:xfrm>
          <a:custGeom>
            <a:avLst/>
            <a:gdLst>
              <a:gd name="T0" fmla="*/ 231416 w 645"/>
              <a:gd name="T1" fmla="*/ 0 h 216"/>
              <a:gd name="T2" fmla="*/ 38809 w 645"/>
              <a:gd name="T3" fmla="*/ 0 h 216"/>
              <a:gd name="T4" fmla="*/ 38809 w 645"/>
              <a:gd name="T5" fmla="*/ 0 h 216"/>
              <a:gd name="T6" fmla="*/ 0 w 645"/>
              <a:gd name="T7" fmla="*/ 38894 h 216"/>
              <a:gd name="T8" fmla="*/ 0 w 645"/>
              <a:gd name="T9" fmla="*/ 38894 h 216"/>
              <a:gd name="T10" fmla="*/ 38449 w 645"/>
              <a:gd name="T11" fmla="*/ 77427 h 216"/>
              <a:gd name="T12" fmla="*/ 188295 w 645"/>
              <a:gd name="T13" fmla="*/ 77427 h 216"/>
              <a:gd name="T14" fmla="*/ 188295 w 645"/>
              <a:gd name="T15" fmla="*/ 77427 h 216"/>
              <a:gd name="T16" fmla="*/ 231416 w 645"/>
              <a:gd name="T17" fmla="*/ 0 h 2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45" h="216">
                <a:moveTo>
                  <a:pt x="644" y="0"/>
                </a:moveTo>
                <a:lnTo>
                  <a:pt x="108" y="0"/>
                </a:lnTo>
                <a:cubicBezTo>
                  <a:pt x="48" y="0"/>
                  <a:pt x="0" y="48"/>
                  <a:pt x="0" y="108"/>
                </a:cubicBezTo>
                <a:cubicBezTo>
                  <a:pt x="0" y="167"/>
                  <a:pt x="48" y="215"/>
                  <a:pt x="107" y="215"/>
                </a:cubicBezTo>
                <a:lnTo>
                  <a:pt x="524" y="215"/>
                </a:lnTo>
                <a:cubicBezTo>
                  <a:pt x="569" y="145"/>
                  <a:pt x="608" y="72"/>
                  <a:pt x="644" y="0"/>
                </a:cubicBez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B620EEF4-AD82-3943-BFA5-646435B8C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604" y="8022652"/>
            <a:ext cx="7175470" cy="2032638"/>
          </a:xfrm>
          <a:custGeom>
            <a:avLst/>
            <a:gdLst>
              <a:gd name="T0" fmla="*/ 0 w 5758"/>
              <a:gd name="T1" fmla="*/ 0 h 1631"/>
              <a:gd name="T2" fmla="*/ 0 w 5758"/>
              <a:gd name="T3" fmla="*/ 0 h 1631"/>
              <a:gd name="T4" fmla="*/ 56891 w 5758"/>
              <a:gd name="T5" fmla="*/ 43576 h 1631"/>
              <a:gd name="T6" fmla="*/ 56891 w 5758"/>
              <a:gd name="T7" fmla="*/ 43576 h 1631"/>
              <a:gd name="T8" fmla="*/ 124584 w 5758"/>
              <a:gd name="T9" fmla="*/ 63743 h 1631"/>
              <a:gd name="T10" fmla="*/ 124584 w 5758"/>
              <a:gd name="T11" fmla="*/ 63743 h 1631"/>
              <a:gd name="T12" fmla="*/ 176434 w 5758"/>
              <a:gd name="T13" fmla="*/ 124966 h 1631"/>
              <a:gd name="T14" fmla="*/ 176434 w 5758"/>
              <a:gd name="T15" fmla="*/ 124966 h 1631"/>
              <a:gd name="T16" fmla="*/ 165992 w 5758"/>
              <a:gd name="T17" fmla="*/ 197352 h 1631"/>
              <a:gd name="T18" fmla="*/ 165992 w 5758"/>
              <a:gd name="T19" fmla="*/ 197352 h 1631"/>
              <a:gd name="T20" fmla="*/ 180754 w 5758"/>
              <a:gd name="T21" fmla="*/ 294228 h 1631"/>
              <a:gd name="T22" fmla="*/ 180754 w 5758"/>
              <a:gd name="T23" fmla="*/ 294228 h 1631"/>
              <a:gd name="T24" fmla="*/ 187956 w 5758"/>
              <a:gd name="T25" fmla="*/ 344286 h 1631"/>
              <a:gd name="T26" fmla="*/ 187956 w 5758"/>
              <a:gd name="T27" fmla="*/ 344286 h 1631"/>
              <a:gd name="T28" fmla="*/ 178234 w 5758"/>
              <a:gd name="T29" fmla="*/ 386061 h 1631"/>
              <a:gd name="T30" fmla="*/ 178234 w 5758"/>
              <a:gd name="T31" fmla="*/ 386061 h 1631"/>
              <a:gd name="T32" fmla="*/ 212080 w 5758"/>
              <a:gd name="T33" fmla="*/ 456287 h 1631"/>
              <a:gd name="T34" fmla="*/ 212080 w 5758"/>
              <a:gd name="T35" fmla="*/ 456287 h 1631"/>
              <a:gd name="T36" fmla="*/ 233324 w 5758"/>
              <a:gd name="T37" fmla="*/ 522911 h 1631"/>
              <a:gd name="T38" fmla="*/ 233324 w 5758"/>
              <a:gd name="T39" fmla="*/ 522911 h 1631"/>
              <a:gd name="T40" fmla="*/ 216761 w 5758"/>
              <a:gd name="T41" fmla="*/ 580893 h 1631"/>
              <a:gd name="T42" fmla="*/ 216761 w 5758"/>
              <a:gd name="T43" fmla="*/ 580893 h 1631"/>
              <a:gd name="T44" fmla="*/ 214961 w 5758"/>
              <a:gd name="T45" fmla="*/ 587015 h 1631"/>
              <a:gd name="T46" fmla="*/ 1749573 w 5758"/>
              <a:gd name="T47" fmla="*/ 587015 h 1631"/>
              <a:gd name="T48" fmla="*/ 1913405 w 5758"/>
              <a:gd name="T49" fmla="*/ 587015 h 1631"/>
              <a:gd name="T50" fmla="*/ 1913405 w 5758"/>
              <a:gd name="T51" fmla="*/ 587015 h 1631"/>
              <a:gd name="T52" fmla="*/ 1893961 w 5758"/>
              <a:gd name="T53" fmla="*/ 509226 h 1631"/>
              <a:gd name="T54" fmla="*/ 1893961 w 5758"/>
              <a:gd name="T55" fmla="*/ 509226 h 1631"/>
              <a:gd name="T56" fmla="*/ 1882439 w 5758"/>
              <a:gd name="T57" fmla="*/ 447644 h 1631"/>
              <a:gd name="T58" fmla="*/ 1882439 w 5758"/>
              <a:gd name="T59" fmla="*/ 447644 h 1631"/>
              <a:gd name="T60" fmla="*/ 1926367 w 5758"/>
              <a:gd name="T61" fmla="*/ 246690 h 1631"/>
              <a:gd name="T62" fmla="*/ 1926367 w 5758"/>
              <a:gd name="T63" fmla="*/ 246690 h 1631"/>
              <a:gd name="T64" fmla="*/ 2060313 w 5758"/>
              <a:gd name="T65" fmla="*/ 20167 h 1631"/>
              <a:gd name="T66" fmla="*/ 2060313 w 5758"/>
              <a:gd name="T67" fmla="*/ 20167 h 1631"/>
              <a:gd name="T68" fmla="*/ 2072915 w 5758"/>
              <a:gd name="T69" fmla="*/ 0 h 1631"/>
              <a:gd name="T70" fmla="*/ 0 w 5758"/>
              <a:gd name="T71" fmla="*/ 0 h 163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758" h="1631">
                <a:moveTo>
                  <a:pt x="0" y="0"/>
                </a:moveTo>
                <a:lnTo>
                  <a:pt x="0" y="0"/>
                </a:lnTo>
                <a:cubicBezTo>
                  <a:pt x="27" y="49"/>
                  <a:pt x="79" y="91"/>
                  <a:pt x="158" y="121"/>
                </a:cubicBezTo>
                <a:cubicBezTo>
                  <a:pt x="219" y="145"/>
                  <a:pt x="283" y="159"/>
                  <a:pt x="346" y="177"/>
                </a:cubicBezTo>
                <a:cubicBezTo>
                  <a:pt x="432" y="202"/>
                  <a:pt x="477" y="260"/>
                  <a:pt x="490" y="347"/>
                </a:cubicBezTo>
                <a:cubicBezTo>
                  <a:pt x="500" y="418"/>
                  <a:pt x="485" y="483"/>
                  <a:pt x="461" y="548"/>
                </a:cubicBezTo>
                <a:cubicBezTo>
                  <a:pt x="424" y="646"/>
                  <a:pt x="426" y="735"/>
                  <a:pt x="502" y="817"/>
                </a:cubicBezTo>
                <a:cubicBezTo>
                  <a:pt x="540" y="856"/>
                  <a:pt x="543" y="903"/>
                  <a:pt x="522" y="956"/>
                </a:cubicBezTo>
                <a:cubicBezTo>
                  <a:pt x="507" y="992"/>
                  <a:pt x="498" y="1033"/>
                  <a:pt x="495" y="1072"/>
                </a:cubicBezTo>
                <a:cubicBezTo>
                  <a:pt x="491" y="1153"/>
                  <a:pt x="530" y="1216"/>
                  <a:pt x="589" y="1267"/>
                </a:cubicBezTo>
                <a:cubicBezTo>
                  <a:pt x="645" y="1317"/>
                  <a:pt x="666" y="1379"/>
                  <a:pt x="648" y="1452"/>
                </a:cubicBezTo>
                <a:cubicBezTo>
                  <a:pt x="634" y="1506"/>
                  <a:pt x="618" y="1560"/>
                  <a:pt x="602" y="1613"/>
                </a:cubicBezTo>
                <a:cubicBezTo>
                  <a:pt x="600" y="1619"/>
                  <a:pt x="598" y="1624"/>
                  <a:pt x="597" y="1630"/>
                </a:cubicBezTo>
                <a:lnTo>
                  <a:pt x="4859" y="1630"/>
                </a:lnTo>
                <a:lnTo>
                  <a:pt x="5314" y="1630"/>
                </a:lnTo>
                <a:cubicBezTo>
                  <a:pt x="5296" y="1558"/>
                  <a:pt x="5277" y="1487"/>
                  <a:pt x="5260" y="1414"/>
                </a:cubicBezTo>
                <a:cubicBezTo>
                  <a:pt x="5247" y="1358"/>
                  <a:pt x="5236" y="1300"/>
                  <a:pt x="5228" y="1243"/>
                </a:cubicBezTo>
                <a:cubicBezTo>
                  <a:pt x="5200" y="1045"/>
                  <a:pt x="5257" y="857"/>
                  <a:pt x="5350" y="685"/>
                </a:cubicBezTo>
                <a:cubicBezTo>
                  <a:pt x="5465" y="471"/>
                  <a:pt x="5589" y="260"/>
                  <a:pt x="5722" y="56"/>
                </a:cubicBezTo>
                <a:cubicBezTo>
                  <a:pt x="5734" y="37"/>
                  <a:pt x="5746" y="19"/>
                  <a:pt x="5757" y="0"/>
                </a:cubicBezTo>
                <a:lnTo>
                  <a:pt x="0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76CA7835-841C-6249-B5DB-909514A82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8858" y="9786098"/>
            <a:ext cx="697769" cy="269189"/>
          </a:xfrm>
          <a:custGeom>
            <a:avLst/>
            <a:gdLst>
              <a:gd name="T0" fmla="*/ 38385 w 562"/>
              <a:gd name="T1" fmla="*/ 0 h 217"/>
              <a:gd name="T2" fmla="*/ 38385 w 562"/>
              <a:gd name="T3" fmla="*/ 0 h 217"/>
              <a:gd name="T4" fmla="*/ 0 w 562"/>
              <a:gd name="T5" fmla="*/ 38715 h 217"/>
              <a:gd name="T6" fmla="*/ 0 w 562"/>
              <a:gd name="T7" fmla="*/ 38715 h 217"/>
              <a:gd name="T8" fmla="*/ 38385 w 562"/>
              <a:gd name="T9" fmla="*/ 77430 h 217"/>
              <a:gd name="T10" fmla="*/ 201254 w 562"/>
              <a:gd name="T11" fmla="*/ 77430 h 217"/>
              <a:gd name="T12" fmla="*/ 201254 w 562"/>
              <a:gd name="T13" fmla="*/ 77430 h 217"/>
              <a:gd name="T14" fmla="*/ 181882 w 562"/>
              <a:gd name="T15" fmla="*/ 0 h 217"/>
              <a:gd name="T16" fmla="*/ 38385 w 562"/>
              <a:gd name="T17" fmla="*/ 0 h 2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2" h="217">
                <a:moveTo>
                  <a:pt x="107" y="0"/>
                </a:moveTo>
                <a:lnTo>
                  <a:pt x="107" y="0"/>
                </a:lnTo>
                <a:cubicBezTo>
                  <a:pt x="48" y="0"/>
                  <a:pt x="0" y="49"/>
                  <a:pt x="0" y="108"/>
                </a:cubicBezTo>
                <a:cubicBezTo>
                  <a:pt x="0" y="168"/>
                  <a:pt x="48" y="216"/>
                  <a:pt x="107" y="216"/>
                </a:cubicBezTo>
                <a:lnTo>
                  <a:pt x="561" y="216"/>
                </a:lnTo>
                <a:cubicBezTo>
                  <a:pt x="543" y="144"/>
                  <a:pt x="524" y="73"/>
                  <a:pt x="507" y="0"/>
                </a:cubicBezTo>
                <a:lnTo>
                  <a:pt x="107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ABC42F96-FE01-BC4D-822C-6A904D361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8858" y="9786098"/>
            <a:ext cx="697769" cy="269189"/>
          </a:xfrm>
          <a:custGeom>
            <a:avLst/>
            <a:gdLst>
              <a:gd name="T0" fmla="*/ 38385 w 562"/>
              <a:gd name="T1" fmla="*/ 0 h 217"/>
              <a:gd name="T2" fmla="*/ 38385 w 562"/>
              <a:gd name="T3" fmla="*/ 0 h 217"/>
              <a:gd name="T4" fmla="*/ 0 w 562"/>
              <a:gd name="T5" fmla="*/ 38715 h 217"/>
              <a:gd name="T6" fmla="*/ 0 w 562"/>
              <a:gd name="T7" fmla="*/ 38715 h 217"/>
              <a:gd name="T8" fmla="*/ 38385 w 562"/>
              <a:gd name="T9" fmla="*/ 77430 h 217"/>
              <a:gd name="T10" fmla="*/ 201254 w 562"/>
              <a:gd name="T11" fmla="*/ 77430 h 217"/>
              <a:gd name="T12" fmla="*/ 201254 w 562"/>
              <a:gd name="T13" fmla="*/ 77430 h 217"/>
              <a:gd name="T14" fmla="*/ 181882 w 562"/>
              <a:gd name="T15" fmla="*/ 0 h 217"/>
              <a:gd name="T16" fmla="*/ 38385 w 562"/>
              <a:gd name="T17" fmla="*/ 0 h 2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2" h="217">
                <a:moveTo>
                  <a:pt x="107" y="0"/>
                </a:moveTo>
                <a:lnTo>
                  <a:pt x="107" y="0"/>
                </a:lnTo>
                <a:cubicBezTo>
                  <a:pt x="48" y="0"/>
                  <a:pt x="0" y="49"/>
                  <a:pt x="0" y="108"/>
                </a:cubicBezTo>
                <a:cubicBezTo>
                  <a:pt x="0" y="168"/>
                  <a:pt x="48" y="216"/>
                  <a:pt x="107" y="216"/>
                </a:cubicBezTo>
                <a:lnTo>
                  <a:pt x="561" y="216"/>
                </a:lnTo>
                <a:cubicBezTo>
                  <a:pt x="543" y="144"/>
                  <a:pt x="524" y="73"/>
                  <a:pt x="507" y="0"/>
                </a:cubicBezTo>
                <a:lnTo>
                  <a:pt x="107" y="0"/>
                </a:ln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C038B8C8-C0FB-B24F-883F-8FBB43C00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9958" y="7874319"/>
            <a:ext cx="3373460" cy="2049121"/>
          </a:xfrm>
          <a:custGeom>
            <a:avLst/>
            <a:gdLst>
              <a:gd name="T0" fmla="*/ 974365 w 2709"/>
              <a:gd name="T1" fmla="*/ 276643 h 1646"/>
              <a:gd name="T2" fmla="*/ 697671 w 2709"/>
              <a:gd name="T3" fmla="*/ 0 h 1646"/>
              <a:gd name="T4" fmla="*/ 38500 w 2709"/>
              <a:gd name="T5" fmla="*/ 0 h 1646"/>
              <a:gd name="T6" fmla="*/ 38500 w 2709"/>
              <a:gd name="T7" fmla="*/ 0 h 1646"/>
              <a:gd name="T8" fmla="*/ 0 w 2709"/>
              <a:gd name="T9" fmla="*/ 38852 h 1646"/>
              <a:gd name="T10" fmla="*/ 0 w 2709"/>
              <a:gd name="T11" fmla="*/ 591778 h 1646"/>
              <a:gd name="T12" fmla="*/ 0 w 2709"/>
              <a:gd name="T13" fmla="*/ 591778 h 1646"/>
              <a:gd name="T14" fmla="*/ 38500 w 2709"/>
              <a:gd name="T15" fmla="*/ 552926 h 1646"/>
              <a:gd name="T16" fmla="*/ 697671 w 2709"/>
              <a:gd name="T17" fmla="*/ 552926 h 1646"/>
              <a:gd name="T18" fmla="*/ 974365 w 2709"/>
              <a:gd name="T19" fmla="*/ 276643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09" h="1646">
                <a:moveTo>
                  <a:pt x="2708" y="769"/>
                </a:moveTo>
                <a:lnTo>
                  <a:pt x="1939" y="0"/>
                </a:lnTo>
                <a:lnTo>
                  <a:pt x="107" y="0"/>
                </a:lnTo>
                <a:cubicBezTo>
                  <a:pt x="48" y="0"/>
                  <a:pt x="0" y="48"/>
                  <a:pt x="0" y="108"/>
                </a:cubicBezTo>
                <a:lnTo>
                  <a:pt x="0" y="1645"/>
                </a:lnTo>
                <a:cubicBezTo>
                  <a:pt x="0" y="1586"/>
                  <a:pt x="48" y="1537"/>
                  <a:pt x="107" y="1537"/>
                </a:cubicBezTo>
                <a:lnTo>
                  <a:pt x="1939" y="1537"/>
                </a:lnTo>
                <a:lnTo>
                  <a:pt x="2708" y="76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587F8E31-D0AA-2048-971A-9F84C516A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5408" y="10055290"/>
            <a:ext cx="6093104" cy="2032638"/>
          </a:xfrm>
          <a:custGeom>
            <a:avLst/>
            <a:gdLst>
              <a:gd name="T0" fmla="*/ 1742903 w 4892"/>
              <a:gd name="T1" fmla="*/ 76755 h 1630"/>
              <a:gd name="T2" fmla="*/ 1742903 w 4892"/>
              <a:gd name="T3" fmla="*/ 76755 h 1630"/>
              <a:gd name="T4" fmla="*/ 1723109 w 4892"/>
              <a:gd name="T5" fmla="*/ 12612 h 1630"/>
              <a:gd name="T6" fmla="*/ 1723109 w 4892"/>
              <a:gd name="T7" fmla="*/ 12612 h 1630"/>
              <a:gd name="T8" fmla="*/ 1719870 w 4892"/>
              <a:gd name="T9" fmla="*/ 0 h 1630"/>
              <a:gd name="T10" fmla="*/ 22313 w 4892"/>
              <a:gd name="T11" fmla="*/ 0 h 1630"/>
              <a:gd name="T12" fmla="*/ 22313 w 4892"/>
              <a:gd name="T13" fmla="*/ 0 h 1630"/>
              <a:gd name="T14" fmla="*/ 103646 w 4892"/>
              <a:gd name="T15" fmla="*/ 184140 h 1630"/>
              <a:gd name="T16" fmla="*/ 103646 w 4892"/>
              <a:gd name="T17" fmla="*/ 184140 h 1630"/>
              <a:gd name="T18" fmla="*/ 245799 w 4892"/>
              <a:gd name="T19" fmla="*/ 220176 h 1630"/>
              <a:gd name="T20" fmla="*/ 245799 w 4892"/>
              <a:gd name="T21" fmla="*/ 220176 h 1630"/>
              <a:gd name="T22" fmla="*/ 470724 w 4892"/>
              <a:gd name="T23" fmla="*/ 230986 h 1630"/>
              <a:gd name="T24" fmla="*/ 470724 w 4892"/>
              <a:gd name="T25" fmla="*/ 230986 h 1630"/>
              <a:gd name="T26" fmla="*/ 657502 w 4892"/>
              <a:gd name="T27" fmla="*/ 360713 h 1630"/>
              <a:gd name="T28" fmla="*/ 657502 w 4892"/>
              <a:gd name="T29" fmla="*/ 360713 h 1630"/>
              <a:gd name="T30" fmla="*/ 764387 w 4892"/>
              <a:gd name="T31" fmla="*/ 585213 h 1630"/>
              <a:gd name="T32" fmla="*/ 764387 w 4892"/>
              <a:gd name="T33" fmla="*/ 585213 h 1630"/>
              <a:gd name="T34" fmla="*/ 765826 w 4892"/>
              <a:gd name="T35" fmla="*/ 587015 h 1630"/>
              <a:gd name="T36" fmla="*/ 1180409 w 4892"/>
              <a:gd name="T37" fmla="*/ 587015 h 1630"/>
              <a:gd name="T38" fmla="*/ 1347394 w 4892"/>
              <a:gd name="T39" fmla="*/ 587015 h 1630"/>
              <a:gd name="T40" fmla="*/ 1347394 w 4892"/>
              <a:gd name="T41" fmla="*/ 587015 h 1630"/>
              <a:gd name="T42" fmla="*/ 1443122 w 4892"/>
              <a:gd name="T43" fmla="*/ 509539 h 1630"/>
              <a:gd name="T44" fmla="*/ 1443122 w 4892"/>
              <a:gd name="T45" fmla="*/ 509539 h 1630"/>
              <a:gd name="T46" fmla="*/ 1613346 w 4892"/>
              <a:gd name="T47" fmla="*/ 346299 h 1630"/>
              <a:gd name="T48" fmla="*/ 1613346 w 4892"/>
              <a:gd name="T49" fmla="*/ 346299 h 1630"/>
              <a:gd name="T50" fmla="*/ 1725269 w 4892"/>
              <a:gd name="T51" fmla="*/ 207924 h 1630"/>
              <a:gd name="T52" fmla="*/ 1725269 w 4892"/>
              <a:gd name="T53" fmla="*/ 207924 h 1630"/>
              <a:gd name="T54" fmla="*/ 1742903 w 4892"/>
              <a:gd name="T55" fmla="*/ 76755 h 163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892" h="1630">
                <a:moveTo>
                  <a:pt x="4843" y="213"/>
                </a:moveTo>
                <a:lnTo>
                  <a:pt x="4843" y="213"/>
                </a:lnTo>
                <a:cubicBezTo>
                  <a:pt x="4821" y="155"/>
                  <a:pt x="4803" y="95"/>
                  <a:pt x="4788" y="35"/>
                </a:cubicBezTo>
                <a:cubicBezTo>
                  <a:pt x="4785" y="23"/>
                  <a:pt x="4782" y="11"/>
                  <a:pt x="4779" y="0"/>
                </a:cubicBezTo>
                <a:lnTo>
                  <a:pt x="62" y="0"/>
                </a:lnTo>
                <a:cubicBezTo>
                  <a:pt x="0" y="222"/>
                  <a:pt x="80" y="403"/>
                  <a:pt x="288" y="511"/>
                </a:cubicBezTo>
                <a:cubicBezTo>
                  <a:pt x="412" y="575"/>
                  <a:pt x="546" y="603"/>
                  <a:pt x="683" y="611"/>
                </a:cubicBezTo>
                <a:cubicBezTo>
                  <a:pt x="891" y="624"/>
                  <a:pt x="1100" y="632"/>
                  <a:pt x="1308" y="641"/>
                </a:cubicBezTo>
                <a:cubicBezTo>
                  <a:pt x="1559" y="650"/>
                  <a:pt x="1730" y="762"/>
                  <a:pt x="1827" y="1001"/>
                </a:cubicBezTo>
                <a:cubicBezTo>
                  <a:pt x="1913" y="1214"/>
                  <a:pt x="2020" y="1419"/>
                  <a:pt x="2124" y="1624"/>
                </a:cubicBezTo>
                <a:cubicBezTo>
                  <a:pt x="2126" y="1626"/>
                  <a:pt x="2127" y="1628"/>
                  <a:pt x="2128" y="1629"/>
                </a:cubicBezTo>
                <a:lnTo>
                  <a:pt x="3280" y="1629"/>
                </a:lnTo>
                <a:lnTo>
                  <a:pt x="3744" y="1629"/>
                </a:lnTo>
                <a:cubicBezTo>
                  <a:pt x="3835" y="1561"/>
                  <a:pt x="3923" y="1489"/>
                  <a:pt x="4010" y="1414"/>
                </a:cubicBezTo>
                <a:cubicBezTo>
                  <a:pt x="4174" y="1272"/>
                  <a:pt x="4332" y="1121"/>
                  <a:pt x="4483" y="961"/>
                </a:cubicBezTo>
                <a:cubicBezTo>
                  <a:pt x="4596" y="842"/>
                  <a:pt x="4697" y="710"/>
                  <a:pt x="4794" y="577"/>
                </a:cubicBezTo>
                <a:cubicBezTo>
                  <a:pt x="4871" y="469"/>
                  <a:pt x="4891" y="344"/>
                  <a:pt x="4843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67B13F13-0D9C-4547-B500-24B84AA66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6726" y="9901469"/>
            <a:ext cx="3373460" cy="2049117"/>
          </a:xfrm>
          <a:custGeom>
            <a:avLst/>
            <a:gdLst>
              <a:gd name="T0" fmla="*/ 974365 w 2709"/>
              <a:gd name="T1" fmla="*/ 276283 h 1646"/>
              <a:gd name="T2" fmla="*/ 697671 w 2709"/>
              <a:gd name="T3" fmla="*/ 0 h 1646"/>
              <a:gd name="T4" fmla="*/ 38859 w 2709"/>
              <a:gd name="T5" fmla="*/ 0 h 1646"/>
              <a:gd name="T6" fmla="*/ 38859 w 2709"/>
              <a:gd name="T7" fmla="*/ 0 h 1646"/>
              <a:gd name="T8" fmla="*/ 0 w 2709"/>
              <a:gd name="T9" fmla="*/ 38493 h 1646"/>
              <a:gd name="T10" fmla="*/ 0 w 2709"/>
              <a:gd name="T11" fmla="*/ 591777 h 1646"/>
              <a:gd name="T12" fmla="*/ 0 w 2709"/>
              <a:gd name="T13" fmla="*/ 591777 h 1646"/>
              <a:gd name="T14" fmla="*/ 38859 w 2709"/>
              <a:gd name="T15" fmla="*/ 552925 h 1646"/>
              <a:gd name="T16" fmla="*/ 697671 w 2709"/>
              <a:gd name="T17" fmla="*/ 552925 h 1646"/>
              <a:gd name="T18" fmla="*/ 974365 w 2709"/>
              <a:gd name="T19" fmla="*/ 276283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09" h="1646">
                <a:moveTo>
                  <a:pt x="2708" y="768"/>
                </a:moveTo>
                <a:lnTo>
                  <a:pt x="1939" y="0"/>
                </a:lnTo>
                <a:lnTo>
                  <a:pt x="108" y="0"/>
                </a:lnTo>
                <a:cubicBezTo>
                  <a:pt x="48" y="0"/>
                  <a:pt x="0" y="48"/>
                  <a:pt x="0" y="107"/>
                </a:cubicBezTo>
                <a:lnTo>
                  <a:pt x="0" y="1645"/>
                </a:lnTo>
                <a:cubicBezTo>
                  <a:pt x="0" y="1585"/>
                  <a:pt x="48" y="1537"/>
                  <a:pt x="108" y="1537"/>
                </a:cubicBezTo>
                <a:lnTo>
                  <a:pt x="1939" y="1537"/>
                </a:lnTo>
                <a:lnTo>
                  <a:pt x="2708" y="768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78E36073-0AEE-BA4C-82DF-2843484C3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6726" y="11818736"/>
            <a:ext cx="714250" cy="269189"/>
          </a:xfrm>
          <a:custGeom>
            <a:avLst/>
            <a:gdLst>
              <a:gd name="T0" fmla="*/ 196290 w 573"/>
              <a:gd name="T1" fmla="*/ 0 h 216"/>
              <a:gd name="T2" fmla="*/ 38898 w 573"/>
              <a:gd name="T3" fmla="*/ 0 h 216"/>
              <a:gd name="T4" fmla="*/ 38898 w 573"/>
              <a:gd name="T5" fmla="*/ 0 h 216"/>
              <a:gd name="T6" fmla="*/ 0 w 573"/>
              <a:gd name="T7" fmla="*/ 38894 h 216"/>
              <a:gd name="T8" fmla="*/ 0 w 573"/>
              <a:gd name="T9" fmla="*/ 38894 h 216"/>
              <a:gd name="T10" fmla="*/ 38898 w 573"/>
              <a:gd name="T11" fmla="*/ 77428 h 216"/>
              <a:gd name="T12" fmla="*/ 206015 w 573"/>
              <a:gd name="T13" fmla="*/ 77428 h 216"/>
              <a:gd name="T14" fmla="*/ 206015 w 573"/>
              <a:gd name="T15" fmla="*/ 77428 h 216"/>
              <a:gd name="T16" fmla="*/ 196290 w 573"/>
              <a:gd name="T17" fmla="*/ 0 h 2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3" h="216">
                <a:moveTo>
                  <a:pt x="545" y="0"/>
                </a:moveTo>
                <a:lnTo>
                  <a:pt x="108" y="0"/>
                </a:lnTo>
                <a:cubicBezTo>
                  <a:pt x="48" y="0"/>
                  <a:pt x="0" y="48"/>
                  <a:pt x="0" y="108"/>
                </a:cubicBezTo>
                <a:cubicBezTo>
                  <a:pt x="0" y="168"/>
                  <a:pt x="48" y="215"/>
                  <a:pt x="108" y="215"/>
                </a:cubicBezTo>
                <a:lnTo>
                  <a:pt x="572" y="215"/>
                </a:lnTo>
                <a:cubicBezTo>
                  <a:pt x="572" y="215"/>
                  <a:pt x="490" y="102"/>
                  <a:pt x="54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5D7E9867-9DD9-5548-9F84-4A2636396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6726" y="11818736"/>
            <a:ext cx="714250" cy="269189"/>
          </a:xfrm>
          <a:custGeom>
            <a:avLst/>
            <a:gdLst>
              <a:gd name="T0" fmla="*/ 196290 w 573"/>
              <a:gd name="T1" fmla="*/ 0 h 216"/>
              <a:gd name="T2" fmla="*/ 38898 w 573"/>
              <a:gd name="T3" fmla="*/ 0 h 216"/>
              <a:gd name="T4" fmla="*/ 38898 w 573"/>
              <a:gd name="T5" fmla="*/ 0 h 216"/>
              <a:gd name="T6" fmla="*/ 0 w 573"/>
              <a:gd name="T7" fmla="*/ 38894 h 216"/>
              <a:gd name="T8" fmla="*/ 0 w 573"/>
              <a:gd name="T9" fmla="*/ 38894 h 216"/>
              <a:gd name="T10" fmla="*/ 38898 w 573"/>
              <a:gd name="T11" fmla="*/ 77428 h 216"/>
              <a:gd name="T12" fmla="*/ 206015 w 573"/>
              <a:gd name="T13" fmla="*/ 77428 h 216"/>
              <a:gd name="T14" fmla="*/ 206015 w 573"/>
              <a:gd name="T15" fmla="*/ 77428 h 216"/>
              <a:gd name="T16" fmla="*/ 196290 w 573"/>
              <a:gd name="T17" fmla="*/ 0 h 2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3" h="216">
                <a:moveTo>
                  <a:pt x="545" y="0"/>
                </a:moveTo>
                <a:lnTo>
                  <a:pt x="108" y="0"/>
                </a:lnTo>
                <a:cubicBezTo>
                  <a:pt x="48" y="0"/>
                  <a:pt x="0" y="48"/>
                  <a:pt x="0" y="108"/>
                </a:cubicBezTo>
                <a:cubicBezTo>
                  <a:pt x="0" y="168"/>
                  <a:pt x="48" y="215"/>
                  <a:pt x="108" y="215"/>
                </a:cubicBezTo>
                <a:lnTo>
                  <a:pt x="572" y="215"/>
                </a:lnTo>
                <a:cubicBezTo>
                  <a:pt x="572" y="215"/>
                  <a:pt x="490" y="102"/>
                  <a:pt x="545" y="0"/>
                </a:cubicBez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133F88C5-11EC-4246-A8AB-54E807D15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948" y="4215574"/>
            <a:ext cx="1532890" cy="1532721"/>
          </a:xfrm>
          <a:custGeom>
            <a:avLst/>
            <a:gdLst>
              <a:gd name="T0" fmla="*/ 442552 w 1232"/>
              <a:gd name="T1" fmla="*/ 0 h 1232"/>
              <a:gd name="T2" fmla="*/ 0 w 1232"/>
              <a:gd name="T3" fmla="*/ 0 h 1232"/>
              <a:gd name="T4" fmla="*/ 0 w 1232"/>
              <a:gd name="T5" fmla="*/ 442553 h 1232"/>
              <a:gd name="T6" fmla="*/ 442552 w 1232"/>
              <a:gd name="T7" fmla="*/ 442553 h 1232"/>
              <a:gd name="T8" fmla="*/ 442552 w 1232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2" h="1232">
                <a:moveTo>
                  <a:pt x="1231" y="0"/>
                </a:moveTo>
                <a:lnTo>
                  <a:pt x="0" y="0"/>
                </a:lnTo>
                <a:lnTo>
                  <a:pt x="0" y="1231"/>
                </a:lnTo>
                <a:lnTo>
                  <a:pt x="1231" y="1231"/>
                </a:lnTo>
                <a:lnTo>
                  <a:pt x="1231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63EAAF61-A91A-134E-BD88-3C195196B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838" y="4968201"/>
            <a:ext cx="3208633" cy="27466"/>
          </a:xfrm>
          <a:custGeom>
            <a:avLst/>
            <a:gdLst>
              <a:gd name="T0" fmla="*/ 926740 w 2575"/>
              <a:gd name="T1" fmla="*/ 7576 h 22"/>
              <a:gd name="T2" fmla="*/ 0 w 2575"/>
              <a:gd name="T3" fmla="*/ 7576 h 22"/>
              <a:gd name="T4" fmla="*/ 0 w 2575"/>
              <a:gd name="T5" fmla="*/ 0 h 22"/>
              <a:gd name="T6" fmla="*/ 926740 w 2575"/>
              <a:gd name="T7" fmla="*/ 0 h 22"/>
              <a:gd name="T8" fmla="*/ 926740 w 2575"/>
              <a:gd name="T9" fmla="*/ 7576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5" h="22">
                <a:moveTo>
                  <a:pt x="2574" y="21"/>
                </a:moveTo>
                <a:lnTo>
                  <a:pt x="0" y="21"/>
                </a:lnTo>
                <a:lnTo>
                  <a:pt x="0" y="0"/>
                </a:lnTo>
                <a:lnTo>
                  <a:pt x="2574" y="0"/>
                </a:lnTo>
                <a:lnTo>
                  <a:pt x="2574" y="21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2C0A1E22-254F-CB4D-ACAB-2F4966C66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948" y="6242717"/>
            <a:ext cx="1532890" cy="1532717"/>
          </a:xfrm>
          <a:custGeom>
            <a:avLst/>
            <a:gdLst>
              <a:gd name="T0" fmla="*/ 442552 w 1232"/>
              <a:gd name="T1" fmla="*/ 0 h 1230"/>
              <a:gd name="T2" fmla="*/ 0 w 1232"/>
              <a:gd name="T3" fmla="*/ 0 h 1230"/>
              <a:gd name="T4" fmla="*/ 0 w 1232"/>
              <a:gd name="T5" fmla="*/ 442552 h 1230"/>
              <a:gd name="T6" fmla="*/ 442552 w 1232"/>
              <a:gd name="T7" fmla="*/ 442552 h 1230"/>
              <a:gd name="T8" fmla="*/ 442552 w 1232"/>
              <a:gd name="T9" fmla="*/ 0 h 1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2" h="1230">
                <a:moveTo>
                  <a:pt x="1231" y="0"/>
                </a:moveTo>
                <a:lnTo>
                  <a:pt x="0" y="0"/>
                </a:lnTo>
                <a:lnTo>
                  <a:pt x="0" y="1229"/>
                </a:lnTo>
                <a:lnTo>
                  <a:pt x="1231" y="1229"/>
                </a:lnTo>
                <a:lnTo>
                  <a:pt x="1231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51DE81CB-877F-014F-B751-A87AEEA70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841" y="6995340"/>
            <a:ext cx="2785578" cy="27470"/>
          </a:xfrm>
          <a:custGeom>
            <a:avLst/>
            <a:gdLst>
              <a:gd name="T0" fmla="*/ 804503 w 2235"/>
              <a:gd name="T1" fmla="*/ 7577 h 22"/>
              <a:gd name="T2" fmla="*/ 0 w 2235"/>
              <a:gd name="T3" fmla="*/ 7577 h 22"/>
              <a:gd name="T4" fmla="*/ 0 w 2235"/>
              <a:gd name="T5" fmla="*/ 0 h 22"/>
              <a:gd name="T6" fmla="*/ 804503 w 2235"/>
              <a:gd name="T7" fmla="*/ 0 h 22"/>
              <a:gd name="T8" fmla="*/ 804503 w 2235"/>
              <a:gd name="T9" fmla="*/ 757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35" h="22">
                <a:moveTo>
                  <a:pt x="2234" y="21"/>
                </a:moveTo>
                <a:lnTo>
                  <a:pt x="0" y="21"/>
                </a:lnTo>
                <a:lnTo>
                  <a:pt x="0" y="0"/>
                </a:lnTo>
                <a:lnTo>
                  <a:pt x="2234" y="0"/>
                </a:lnTo>
                <a:lnTo>
                  <a:pt x="2234" y="21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id="{D3E94A69-42D1-4A41-A4BD-862F34499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948" y="8275355"/>
            <a:ext cx="1532890" cy="1532717"/>
          </a:xfrm>
          <a:custGeom>
            <a:avLst/>
            <a:gdLst>
              <a:gd name="T0" fmla="*/ 442552 w 1232"/>
              <a:gd name="T1" fmla="*/ 0 h 1231"/>
              <a:gd name="T2" fmla="*/ 0 w 1232"/>
              <a:gd name="T3" fmla="*/ 0 h 1231"/>
              <a:gd name="T4" fmla="*/ 0 w 1232"/>
              <a:gd name="T5" fmla="*/ 442552 h 1231"/>
              <a:gd name="T6" fmla="*/ 442552 w 1232"/>
              <a:gd name="T7" fmla="*/ 442552 h 1231"/>
              <a:gd name="T8" fmla="*/ 442552 w 1232"/>
              <a:gd name="T9" fmla="*/ 0 h 12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2" h="1231">
                <a:moveTo>
                  <a:pt x="1231" y="0"/>
                </a:moveTo>
                <a:lnTo>
                  <a:pt x="0" y="0"/>
                </a:lnTo>
                <a:lnTo>
                  <a:pt x="0" y="1230"/>
                </a:lnTo>
                <a:lnTo>
                  <a:pt x="1231" y="1230"/>
                </a:lnTo>
                <a:lnTo>
                  <a:pt x="1231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01F21904-6DF3-AD48-80C9-86810EC6D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841" y="9027979"/>
            <a:ext cx="2785578" cy="27470"/>
          </a:xfrm>
          <a:custGeom>
            <a:avLst/>
            <a:gdLst>
              <a:gd name="T0" fmla="*/ 804503 w 2235"/>
              <a:gd name="T1" fmla="*/ 7560 h 21"/>
              <a:gd name="T2" fmla="*/ 0 w 2235"/>
              <a:gd name="T3" fmla="*/ 7560 h 21"/>
              <a:gd name="T4" fmla="*/ 0 w 2235"/>
              <a:gd name="T5" fmla="*/ 0 h 21"/>
              <a:gd name="T6" fmla="*/ 804503 w 2235"/>
              <a:gd name="T7" fmla="*/ 0 h 21"/>
              <a:gd name="T8" fmla="*/ 804503 w 2235"/>
              <a:gd name="T9" fmla="*/ 756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35" h="21">
                <a:moveTo>
                  <a:pt x="2234" y="20"/>
                </a:moveTo>
                <a:lnTo>
                  <a:pt x="0" y="20"/>
                </a:lnTo>
                <a:lnTo>
                  <a:pt x="0" y="0"/>
                </a:lnTo>
                <a:lnTo>
                  <a:pt x="2234" y="0"/>
                </a:lnTo>
                <a:lnTo>
                  <a:pt x="2234" y="2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FE14F747-40BF-C246-8A7F-1C0086EA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948" y="10302501"/>
            <a:ext cx="1532890" cy="1532721"/>
          </a:xfrm>
          <a:custGeom>
            <a:avLst/>
            <a:gdLst>
              <a:gd name="T0" fmla="*/ 442552 w 1232"/>
              <a:gd name="T1" fmla="*/ 0 h 1231"/>
              <a:gd name="T2" fmla="*/ 0 w 1232"/>
              <a:gd name="T3" fmla="*/ 0 h 1231"/>
              <a:gd name="T4" fmla="*/ 0 w 1232"/>
              <a:gd name="T5" fmla="*/ 442553 h 1231"/>
              <a:gd name="T6" fmla="*/ 442552 w 1232"/>
              <a:gd name="T7" fmla="*/ 442553 h 1231"/>
              <a:gd name="T8" fmla="*/ 442552 w 1232"/>
              <a:gd name="T9" fmla="*/ 0 h 12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2" h="1231">
                <a:moveTo>
                  <a:pt x="1231" y="0"/>
                </a:moveTo>
                <a:lnTo>
                  <a:pt x="0" y="0"/>
                </a:lnTo>
                <a:lnTo>
                  <a:pt x="0" y="1230"/>
                </a:lnTo>
                <a:lnTo>
                  <a:pt x="1231" y="1230"/>
                </a:lnTo>
                <a:lnTo>
                  <a:pt x="123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49FE83A6-1908-3549-870A-EB8B588C3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838" y="11055129"/>
            <a:ext cx="4972284" cy="27466"/>
          </a:xfrm>
          <a:custGeom>
            <a:avLst/>
            <a:gdLst>
              <a:gd name="T0" fmla="*/ 1436328 w 3992"/>
              <a:gd name="T1" fmla="*/ 7559 h 21"/>
              <a:gd name="T2" fmla="*/ 0 w 3992"/>
              <a:gd name="T3" fmla="*/ 7559 h 21"/>
              <a:gd name="T4" fmla="*/ 0 w 3992"/>
              <a:gd name="T5" fmla="*/ 0 h 21"/>
              <a:gd name="T6" fmla="*/ 1436328 w 3992"/>
              <a:gd name="T7" fmla="*/ 0 h 21"/>
              <a:gd name="T8" fmla="*/ 1436328 w 3992"/>
              <a:gd name="T9" fmla="*/ 7559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92" h="21">
                <a:moveTo>
                  <a:pt x="3991" y="20"/>
                </a:moveTo>
                <a:lnTo>
                  <a:pt x="0" y="20"/>
                </a:lnTo>
                <a:lnTo>
                  <a:pt x="0" y="0"/>
                </a:lnTo>
                <a:lnTo>
                  <a:pt x="3991" y="0"/>
                </a:lnTo>
                <a:lnTo>
                  <a:pt x="3991" y="2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6BB27-9542-7A4B-B6AA-EFC8075060BF}"/>
              </a:ext>
            </a:extLst>
          </p:cNvPr>
          <p:cNvSpPr txBox="1"/>
          <p:nvPr/>
        </p:nvSpPr>
        <p:spPr>
          <a:xfrm>
            <a:off x="8161536" y="588352"/>
            <a:ext cx="8054577" cy="11988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8880"/>
              </a:lnSpc>
            </a:pPr>
            <a:r>
              <a:rPr lang="pl-PL" sz="7400" b="1" spc="-290" dirty="0">
                <a:solidFill>
                  <a:schemeClr val="tx2"/>
                </a:solidFill>
                <a:latin typeface="DM Sans" pitchFamily="2" charset="77"/>
              </a:rPr>
              <a:t>Konsultacje społeczne</a:t>
            </a:r>
            <a:endParaRPr lang="en-US" sz="7400" b="1" spc="-29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FC4FD-8224-7B4F-B80D-BCBD3622B977}"/>
              </a:ext>
            </a:extLst>
          </p:cNvPr>
          <p:cNvSpPr txBox="1"/>
          <p:nvPr/>
        </p:nvSpPr>
        <p:spPr>
          <a:xfrm>
            <a:off x="4008165" y="1680296"/>
            <a:ext cx="15943750" cy="10669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pl-PL" sz="3200" b="1" spc="-130" dirty="0">
                <a:latin typeface="DM Sans" pitchFamily="2" charset="77"/>
              </a:rPr>
              <a:t>czyli w czterech krokach o tym</a:t>
            </a:r>
          </a:p>
          <a:p>
            <a:pPr algn="ctr">
              <a:lnSpc>
                <a:spcPts val="3840"/>
              </a:lnSpc>
            </a:pPr>
            <a:r>
              <a:rPr lang="pl-PL" sz="3200" b="1" spc="-130" dirty="0">
                <a:latin typeface="DM Sans" pitchFamily="2" charset="77"/>
              </a:rPr>
              <a:t>jak w postępowaniach administracyjnych można przedstawić swoją opinię lub stanowisko w sprawie</a:t>
            </a:r>
            <a:endParaRPr lang="en-US" sz="3200" b="1" spc="-130" dirty="0">
              <a:latin typeface="DM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B2116-8AE9-5744-89ED-5588DD75BAD4}"/>
              </a:ext>
            </a:extLst>
          </p:cNvPr>
          <p:cNvSpPr txBox="1"/>
          <p:nvPr/>
        </p:nvSpPr>
        <p:spPr>
          <a:xfrm>
            <a:off x="6221145" y="4356716"/>
            <a:ext cx="844783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9C88D-FE4A-8349-A2ED-C1556BA94F87}"/>
              </a:ext>
            </a:extLst>
          </p:cNvPr>
          <p:cNvSpPr txBox="1"/>
          <p:nvPr/>
        </p:nvSpPr>
        <p:spPr>
          <a:xfrm>
            <a:off x="6262099" y="6381701"/>
            <a:ext cx="779059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147EC-F959-9647-A60A-41D8ACA96098}"/>
              </a:ext>
            </a:extLst>
          </p:cNvPr>
          <p:cNvSpPr txBox="1"/>
          <p:nvPr/>
        </p:nvSpPr>
        <p:spPr>
          <a:xfrm>
            <a:off x="6212405" y="8409925"/>
            <a:ext cx="878446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ABA88-9A63-374C-A93D-4AA297B36658}"/>
              </a:ext>
            </a:extLst>
          </p:cNvPr>
          <p:cNvSpPr txBox="1"/>
          <p:nvPr/>
        </p:nvSpPr>
        <p:spPr>
          <a:xfrm>
            <a:off x="6224428" y="10441156"/>
            <a:ext cx="854401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AED6B-FC7C-D440-A2B3-EB27B4D4AAE0}"/>
              </a:ext>
            </a:extLst>
          </p:cNvPr>
          <p:cNvSpPr txBox="1"/>
          <p:nvPr/>
        </p:nvSpPr>
        <p:spPr>
          <a:xfrm>
            <a:off x="10869740" y="4653539"/>
            <a:ext cx="6317563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Definicja konsultacji społecznych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2DBE8-05C0-7A46-A62D-BDC7525F21C0}"/>
              </a:ext>
            </a:extLst>
          </p:cNvPr>
          <p:cNvSpPr txBox="1"/>
          <p:nvPr/>
        </p:nvSpPr>
        <p:spPr>
          <a:xfrm>
            <a:off x="10869740" y="6321287"/>
            <a:ext cx="6541919" cy="11951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Konsultacje społeczne jako forma </a:t>
            </a:r>
          </a:p>
          <a:p>
            <a:pPr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partycypacji społecznej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E23C8E-D616-4442-A23F-127284D6155C}"/>
              </a:ext>
            </a:extLst>
          </p:cNvPr>
          <p:cNvSpPr txBox="1"/>
          <p:nvPr/>
        </p:nvSpPr>
        <p:spPr>
          <a:xfrm>
            <a:off x="10330288" y="8604201"/>
            <a:ext cx="8023351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Podstawy prawne konsultacji społecznych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F94-011B-2E4E-BF6C-6E77B2B3DA83}"/>
              </a:ext>
            </a:extLst>
          </p:cNvPr>
          <p:cNvSpPr txBox="1"/>
          <p:nvPr/>
        </p:nvSpPr>
        <p:spPr>
          <a:xfrm>
            <a:off x="12635352" y="10642537"/>
            <a:ext cx="3606180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Zasady konsultacji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2974E89-A705-4172-8AC4-95966EB31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650" y="1295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56"/>
    </mc:Choice>
    <mc:Fallback>
      <p:transition spd="slow" advTm="3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990A4A1F-F9F2-3B43-BEBD-9292F7B15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465" y="3281663"/>
            <a:ext cx="6642544" cy="1939245"/>
          </a:xfrm>
          <a:custGeom>
            <a:avLst/>
            <a:gdLst>
              <a:gd name="T0" fmla="*/ 2519427 w 7775"/>
              <a:gd name="T1" fmla="*/ 280374 h 1555"/>
              <a:gd name="T2" fmla="*/ 2519427 w 7775"/>
              <a:gd name="T3" fmla="*/ 280374 h 1555"/>
              <a:gd name="T4" fmla="*/ 2798403 w 7775"/>
              <a:gd name="T5" fmla="*/ 721 h 1555"/>
              <a:gd name="T6" fmla="*/ 925122 w 7775"/>
              <a:gd name="T7" fmla="*/ 721 h 1555"/>
              <a:gd name="T8" fmla="*/ 925122 w 7775"/>
              <a:gd name="T9" fmla="*/ 721 h 1555"/>
              <a:gd name="T10" fmla="*/ 925122 w 7775"/>
              <a:gd name="T11" fmla="*/ 721 h 1555"/>
              <a:gd name="T12" fmla="*/ 925122 w 7775"/>
              <a:gd name="T13" fmla="*/ 721 h 1555"/>
              <a:gd name="T14" fmla="*/ 925122 w 7775"/>
              <a:gd name="T15" fmla="*/ 721 h 1555"/>
              <a:gd name="T16" fmla="*/ 331172 w 7775"/>
              <a:gd name="T17" fmla="*/ 179468 h 1555"/>
              <a:gd name="T18" fmla="*/ 331172 w 7775"/>
              <a:gd name="T19" fmla="*/ 179468 h 1555"/>
              <a:gd name="T20" fmla="*/ 0 w 7775"/>
              <a:gd name="T21" fmla="*/ 560027 h 1555"/>
              <a:gd name="T22" fmla="*/ 1849163 w 7775"/>
              <a:gd name="T23" fmla="*/ 560027 h 1555"/>
              <a:gd name="T24" fmla="*/ 2798403 w 7775"/>
              <a:gd name="T25" fmla="*/ 560027 h 1555"/>
              <a:gd name="T26" fmla="*/ 2798403 w 7775"/>
              <a:gd name="T27" fmla="*/ 560027 h 1555"/>
              <a:gd name="T28" fmla="*/ 2519427 w 7775"/>
              <a:gd name="T29" fmla="*/ 280374 h 155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775" h="1555">
                <a:moveTo>
                  <a:pt x="6999" y="778"/>
                </a:moveTo>
                <a:lnTo>
                  <a:pt x="6999" y="778"/>
                </a:lnTo>
                <a:cubicBezTo>
                  <a:pt x="6999" y="350"/>
                  <a:pt x="7346" y="2"/>
                  <a:pt x="7774" y="2"/>
                </a:cubicBezTo>
                <a:lnTo>
                  <a:pt x="2570" y="2"/>
                </a:lnTo>
                <a:cubicBezTo>
                  <a:pt x="1974" y="0"/>
                  <a:pt x="1426" y="180"/>
                  <a:pt x="920" y="498"/>
                </a:cubicBezTo>
                <a:cubicBezTo>
                  <a:pt x="509" y="757"/>
                  <a:pt x="188" y="1099"/>
                  <a:pt x="0" y="1554"/>
                </a:cubicBezTo>
                <a:lnTo>
                  <a:pt x="5137" y="1554"/>
                </a:lnTo>
                <a:lnTo>
                  <a:pt x="7774" y="1554"/>
                </a:lnTo>
                <a:cubicBezTo>
                  <a:pt x="7346" y="1554"/>
                  <a:pt x="6999" y="1207"/>
                  <a:pt x="6999" y="77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97F02C8D-7CDD-D840-BAC3-DC707FDCD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307" y="5204429"/>
            <a:ext cx="6903701" cy="1933753"/>
          </a:xfrm>
          <a:custGeom>
            <a:avLst/>
            <a:gdLst>
              <a:gd name="T0" fmla="*/ 2632066 w 8086"/>
              <a:gd name="T1" fmla="*/ 279580 h 1551"/>
              <a:gd name="T2" fmla="*/ 2632066 w 8086"/>
              <a:gd name="T3" fmla="*/ 279580 h 1551"/>
              <a:gd name="T4" fmla="*/ 2911115 w 8086"/>
              <a:gd name="T5" fmla="*/ 0 h 1551"/>
              <a:gd name="T6" fmla="*/ 1961627 w 8086"/>
              <a:gd name="T7" fmla="*/ 0 h 1551"/>
              <a:gd name="T8" fmla="*/ 111980 w 8086"/>
              <a:gd name="T9" fmla="*/ 0 h 1551"/>
              <a:gd name="T10" fmla="*/ 111980 w 8086"/>
              <a:gd name="T11" fmla="*/ 0 h 1551"/>
              <a:gd name="T12" fmla="*/ 111260 w 8086"/>
              <a:gd name="T13" fmla="*/ 1441 h 1551"/>
              <a:gd name="T14" fmla="*/ 111260 w 8086"/>
              <a:gd name="T15" fmla="*/ 1441 h 1551"/>
              <a:gd name="T16" fmla="*/ 55090 w 8086"/>
              <a:gd name="T17" fmla="*/ 354159 h 1551"/>
              <a:gd name="T18" fmla="*/ 55090 w 8086"/>
              <a:gd name="T19" fmla="*/ 354159 h 1551"/>
              <a:gd name="T20" fmla="*/ 0 w 8086"/>
              <a:gd name="T21" fmla="*/ 558440 h 1551"/>
              <a:gd name="T22" fmla="*/ 2018157 w 8086"/>
              <a:gd name="T23" fmla="*/ 558440 h 1551"/>
              <a:gd name="T24" fmla="*/ 2911115 w 8086"/>
              <a:gd name="T25" fmla="*/ 558440 h 1551"/>
              <a:gd name="T26" fmla="*/ 2911115 w 8086"/>
              <a:gd name="T27" fmla="*/ 558440 h 1551"/>
              <a:gd name="T28" fmla="*/ 2911115 w 8086"/>
              <a:gd name="T29" fmla="*/ 558440 h 1551"/>
              <a:gd name="T30" fmla="*/ 2632066 w 8086"/>
              <a:gd name="T31" fmla="*/ 279580 h 155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086" h="1551">
                <a:moveTo>
                  <a:pt x="7310" y="776"/>
                </a:moveTo>
                <a:lnTo>
                  <a:pt x="7310" y="776"/>
                </a:lnTo>
                <a:cubicBezTo>
                  <a:pt x="7310" y="347"/>
                  <a:pt x="7657" y="0"/>
                  <a:pt x="8085" y="0"/>
                </a:cubicBezTo>
                <a:lnTo>
                  <a:pt x="5448" y="0"/>
                </a:lnTo>
                <a:lnTo>
                  <a:pt x="311" y="0"/>
                </a:lnTo>
                <a:cubicBezTo>
                  <a:pt x="310" y="1"/>
                  <a:pt x="310" y="3"/>
                  <a:pt x="309" y="4"/>
                </a:cubicBezTo>
                <a:cubicBezTo>
                  <a:pt x="181" y="317"/>
                  <a:pt x="88" y="637"/>
                  <a:pt x="153" y="983"/>
                </a:cubicBezTo>
                <a:cubicBezTo>
                  <a:pt x="192" y="1195"/>
                  <a:pt x="135" y="1384"/>
                  <a:pt x="0" y="1550"/>
                </a:cubicBezTo>
                <a:lnTo>
                  <a:pt x="5605" y="1550"/>
                </a:lnTo>
                <a:lnTo>
                  <a:pt x="8085" y="1550"/>
                </a:lnTo>
                <a:cubicBezTo>
                  <a:pt x="7657" y="1550"/>
                  <a:pt x="7310" y="1204"/>
                  <a:pt x="7310" y="77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73AAFEE5-1532-DE42-A3F2-68861924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641" y="7149166"/>
            <a:ext cx="7395243" cy="1933753"/>
          </a:xfrm>
          <a:custGeom>
            <a:avLst/>
            <a:gdLst>
              <a:gd name="T0" fmla="*/ 2814628 w 8593"/>
              <a:gd name="T1" fmla="*/ 279400 h 1554"/>
              <a:gd name="T2" fmla="*/ 2814628 w 8593"/>
              <a:gd name="T3" fmla="*/ 279400 h 1554"/>
              <a:gd name="T4" fmla="*/ 3093678 w 8593"/>
              <a:gd name="T5" fmla="*/ 0 h 1554"/>
              <a:gd name="T6" fmla="*/ 2200717 w 8593"/>
              <a:gd name="T7" fmla="*/ 0 h 1554"/>
              <a:gd name="T8" fmla="*/ 182553 w 8593"/>
              <a:gd name="T9" fmla="*/ 0 h 1554"/>
              <a:gd name="T10" fmla="*/ 182553 w 8593"/>
              <a:gd name="T11" fmla="*/ 0 h 1554"/>
              <a:gd name="T12" fmla="*/ 182553 w 8593"/>
              <a:gd name="T13" fmla="*/ 360 h 1554"/>
              <a:gd name="T14" fmla="*/ 182553 w 8593"/>
              <a:gd name="T15" fmla="*/ 360 h 1554"/>
              <a:gd name="T16" fmla="*/ 53290 w 8593"/>
              <a:gd name="T17" fmla="*/ 155702 h 1554"/>
              <a:gd name="T18" fmla="*/ 53290 w 8593"/>
              <a:gd name="T19" fmla="*/ 155702 h 1554"/>
              <a:gd name="T20" fmla="*/ 23764 w 8593"/>
              <a:gd name="T21" fmla="*/ 192020 h 1554"/>
              <a:gd name="T22" fmla="*/ 23764 w 8593"/>
              <a:gd name="T23" fmla="*/ 192020 h 1554"/>
              <a:gd name="T24" fmla="*/ 0 w 8593"/>
              <a:gd name="T25" fmla="*/ 254948 h 1554"/>
              <a:gd name="T26" fmla="*/ 0 w 8593"/>
              <a:gd name="T27" fmla="*/ 254948 h 1554"/>
              <a:gd name="T28" fmla="*/ 64812 w 8593"/>
              <a:gd name="T29" fmla="*/ 327944 h 1554"/>
              <a:gd name="T30" fmla="*/ 64812 w 8593"/>
              <a:gd name="T31" fmla="*/ 327944 h 1554"/>
              <a:gd name="T32" fmla="*/ 132144 w 8593"/>
              <a:gd name="T33" fmla="*/ 348081 h 1554"/>
              <a:gd name="T34" fmla="*/ 132144 w 8593"/>
              <a:gd name="T35" fmla="*/ 348081 h 1554"/>
              <a:gd name="T36" fmla="*/ 184353 w 8593"/>
              <a:gd name="T37" fmla="*/ 409211 h 1554"/>
              <a:gd name="T38" fmla="*/ 184353 w 8593"/>
              <a:gd name="T39" fmla="*/ 409211 h 1554"/>
              <a:gd name="T40" fmla="*/ 173551 w 8593"/>
              <a:gd name="T41" fmla="*/ 481489 h 1554"/>
              <a:gd name="T42" fmla="*/ 173551 w 8593"/>
              <a:gd name="T43" fmla="*/ 481489 h 1554"/>
              <a:gd name="T44" fmla="*/ 174271 w 8593"/>
              <a:gd name="T45" fmla="*/ 558440 h 1554"/>
              <a:gd name="T46" fmla="*/ 1925627 w 8593"/>
              <a:gd name="T47" fmla="*/ 558440 h 1554"/>
              <a:gd name="T48" fmla="*/ 3093678 w 8593"/>
              <a:gd name="T49" fmla="*/ 558440 h 1554"/>
              <a:gd name="T50" fmla="*/ 3093678 w 8593"/>
              <a:gd name="T51" fmla="*/ 558440 h 1554"/>
              <a:gd name="T52" fmla="*/ 2814628 w 8593"/>
              <a:gd name="T53" fmla="*/ 279400 h 155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593" h="1554">
                <a:moveTo>
                  <a:pt x="7817" y="777"/>
                </a:moveTo>
                <a:lnTo>
                  <a:pt x="7817" y="777"/>
                </a:lnTo>
                <a:cubicBezTo>
                  <a:pt x="7817" y="348"/>
                  <a:pt x="8164" y="0"/>
                  <a:pt x="8592" y="0"/>
                </a:cubicBezTo>
                <a:lnTo>
                  <a:pt x="6112" y="0"/>
                </a:lnTo>
                <a:lnTo>
                  <a:pt x="507" y="0"/>
                </a:lnTo>
                <a:cubicBezTo>
                  <a:pt x="507" y="1"/>
                  <a:pt x="507" y="1"/>
                  <a:pt x="507" y="1"/>
                </a:cubicBezTo>
                <a:cubicBezTo>
                  <a:pt x="389" y="147"/>
                  <a:pt x="268" y="289"/>
                  <a:pt x="148" y="433"/>
                </a:cubicBezTo>
                <a:cubicBezTo>
                  <a:pt x="121" y="467"/>
                  <a:pt x="90" y="499"/>
                  <a:pt x="66" y="534"/>
                </a:cubicBezTo>
                <a:cubicBezTo>
                  <a:pt x="22" y="598"/>
                  <a:pt x="0" y="657"/>
                  <a:pt x="0" y="709"/>
                </a:cubicBezTo>
                <a:cubicBezTo>
                  <a:pt x="0" y="796"/>
                  <a:pt x="60" y="865"/>
                  <a:pt x="180" y="912"/>
                </a:cubicBezTo>
                <a:cubicBezTo>
                  <a:pt x="240" y="935"/>
                  <a:pt x="304" y="950"/>
                  <a:pt x="367" y="968"/>
                </a:cubicBezTo>
                <a:cubicBezTo>
                  <a:pt x="454" y="992"/>
                  <a:pt x="499" y="1050"/>
                  <a:pt x="512" y="1138"/>
                </a:cubicBezTo>
                <a:cubicBezTo>
                  <a:pt x="523" y="1208"/>
                  <a:pt x="507" y="1274"/>
                  <a:pt x="482" y="1339"/>
                </a:cubicBezTo>
                <a:cubicBezTo>
                  <a:pt x="454" y="1415"/>
                  <a:pt x="449" y="1487"/>
                  <a:pt x="484" y="1553"/>
                </a:cubicBezTo>
                <a:lnTo>
                  <a:pt x="5348" y="1553"/>
                </a:lnTo>
                <a:lnTo>
                  <a:pt x="8592" y="1553"/>
                </a:lnTo>
                <a:cubicBezTo>
                  <a:pt x="8164" y="1553"/>
                  <a:pt x="7817" y="1205"/>
                  <a:pt x="7817" y="77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BBD06B8-0C73-7F42-BF72-230EEBE2A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307" y="9082919"/>
            <a:ext cx="7095985" cy="1933753"/>
          </a:xfrm>
          <a:custGeom>
            <a:avLst/>
            <a:gdLst>
              <a:gd name="T0" fmla="*/ 2640036 w 8109"/>
              <a:gd name="T1" fmla="*/ 279040 h 1552"/>
              <a:gd name="T2" fmla="*/ 2640036 w 8109"/>
              <a:gd name="T3" fmla="*/ 279040 h 1552"/>
              <a:gd name="T4" fmla="*/ 2919053 w 8109"/>
              <a:gd name="T5" fmla="*/ 0 h 1552"/>
              <a:gd name="T6" fmla="*/ 2919053 w 8109"/>
              <a:gd name="T7" fmla="*/ 0 h 1552"/>
              <a:gd name="T8" fmla="*/ 1751144 w 8109"/>
              <a:gd name="T9" fmla="*/ 0 h 1552"/>
              <a:gd name="T10" fmla="*/ 0 w 8109"/>
              <a:gd name="T11" fmla="*/ 0 h 1552"/>
              <a:gd name="T12" fmla="*/ 0 w 8109"/>
              <a:gd name="T13" fmla="*/ 0 h 1552"/>
              <a:gd name="T14" fmla="*/ 14401 w 8109"/>
              <a:gd name="T15" fmla="*/ 20163 h 1552"/>
              <a:gd name="T16" fmla="*/ 14401 w 8109"/>
              <a:gd name="T17" fmla="*/ 20163 h 1552"/>
              <a:gd name="T18" fmla="*/ 21961 w 8109"/>
              <a:gd name="T19" fmla="*/ 70210 h 1552"/>
              <a:gd name="T20" fmla="*/ 21961 w 8109"/>
              <a:gd name="T21" fmla="*/ 70210 h 1552"/>
              <a:gd name="T22" fmla="*/ 12241 w 8109"/>
              <a:gd name="T23" fmla="*/ 112336 h 1552"/>
              <a:gd name="T24" fmla="*/ 12241 w 8109"/>
              <a:gd name="T25" fmla="*/ 112336 h 1552"/>
              <a:gd name="T26" fmla="*/ 45723 w 8109"/>
              <a:gd name="T27" fmla="*/ 182546 h 1552"/>
              <a:gd name="T28" fmla="*/ 45723 w 8109"/>
              <a:gd name="T29" fmla="*/ 182546 h 1552"/>
              <a:gd name="T30" fmla="*/ 67324 w 8109"/>
              <a:gd name="T31" fmla="*/ 249156 h 1552"/>
              <a:gd name="T32" fmla="*/ 67324 w 8109"/>
              <a:gd name="T33" fmla="*/ 249156 h 1552"/>
              <a:gd name="T34" fmla="*/ 50403 w 8109"/>
              <a:gd name="T35" fmla="*/ 307484 h 1552"/>
              <a:gd name="T36" fmla="*/ 50403 w 8109"/>
              <a:gd name="T37" fmla="*/ 307484 h 1552"/>
              <a:gd name="T38" fmla="*/ 130328 w 8109"/>
              <a:gd name="T39" fmla="*/ 498311 h 1552"/>
              <a:gd name="T40" fmla="*/ 130328 w 8109"/>
              <a:gd name="T41" fmla="*/ 498311 h 1552"/>
              <a:gd name="T42" fmla="*/ 273256 w 8109"/>
              <a:gd name="T43" fmla="*/ 534677 h 1552"/>
              <a:gd name="T44" fmla="*/ 273256 w 8109"/>
              <a:gd name="T45" fmla="*/ 534677 h 1552"/>
              <a:gd name="T46" fmla="*/ 498630 w 8109"/>
              <a:gd name="T47" fmla="*/ 544758 h 1552"/>
              <a:gd name="T48" fmla="*/ 498630 w 8109"/>
              <a:gd name="T49" fmla="*/ 544758 h 1552"/>
              <a:gd name="T50" fmla="*/ 572794 w 8109"/>
              <a:gd name="T51" fmla="*/ 558440 h 1552"/>
              <a:gd name="T52" fmla="*/ 1729903 w 8109"/>
              <a:gd name="T53" fmla="*/ 558440 h 1552"/>
              <a:gd name="T54" fmla="*/ 2919053 w 8109"/>
              <a:gd name="T55" fmla="*/ 558440 h 1552"/>
              <a:gd name="T56" fmla="*/ 2919053 w 8109"/>
              <a:gd name="T57" fmla="*/ 558440 h 1552"/>
              <a:gd name="T58" fmla="*/ 2640036 w 8109"/>
              <a:gd name="T59" fmla="*/ 279040 h 15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109" h="1552">
                <a:moveTo>
                  <a:pt x="7333" y="775"/>
                </a:moveTo>
                <a:lnTo>
                  <a:pt x="7333" y="775"/>
                </a:lnTo>
                <a:cubicBezTo>
                  <a:pt x="7333" y="347"/>
                  <a:pt x="7680" y="0"/>
                  <a:pt x="8108" y="0"/>
                </a:cubicBezTo>
                <a:lnTo>
                  <a:pt x="4864" y="0"/>
                </a:lnTo>
                <a:lnTo>
                  <a:pt x="0" y="0"/>
                </a:lnTo>
                <a:cubicBezTo>
                  <a:pt x="10" y="19"/>
                  <a:pt x="23" y="37"/>
                  <a:pt x="40" y="56"/>
                </a:cubicBezTo>
                <a:cubicBezTo>
                  <a:pt x="78" y="96"/>
                  <a:pt x="82" y="142"/>
                  <a:pt x="61" y="195"/>
                </a:cubicBezTo>
                <a:cubicBezTo>
                  <a:pt x="45" y="231"/>
                  <a:pt x="36" y="272"/>
                  <a:pt x="34" y="312"/>
                </a:cubicBezTo>
                <a:cubicBezTo>
                  <a:pt x="29" y="393"/>
                  <a:pt x="69" y="456"/>
                  <a:pt x="127" y="507"/>
                </a:cubicBezTo>
                <a:cubicBezTo>
                  <a:pt x="184" y="558"/>
                  <a:pt x="205" y="619"/>
                  <a:pt x="187" y="692"/>
                </a:cubicBezTo>
                <a:cubicBezTo>
                  <a:pt x="173" y="747"/>
                  <a:pt x="157" y="801"/>
                  <a:pt x="140" y="854"/>
                </a:cubicBezTo>
                <a:cubicBezTo>
                  <a:pt x="70" y="1084"/>
                  <a:pt x="149" y="1273"/>
                  <a:pt x="362" y="1384"/>
                </a:cubicBezTo>
                <a:cubicBezTo>
                  <a:pt x="486" y="1448"/>
                  <a:pt x="621" y="1476"/>
                  <a:pt x="759" y="1485"/>
                </a:cubicBezTo>
                <a:cubicBezTo>
                  <a:pt x="967" y="1497"/>
                  <a:pt x="1176" y="1505"/>
                  <a:pt x="1385" y="1513"/>
                </a:cubicBezTo>
                <a:cubicBezTo>
                  <a:pt x="1461" y="1516"/>
                  <a:pt x="1530" y="1529"/>
                  <a:pt x="1591" y="1551"/>
                </a:cubicBezTo>
                <a:lnTo>
                  <a:pt x="4805" y="1551"/>
                </a:lnTo>
                <a:lnTo>
                  <a:pt x="8108" y="1551"/>
                </a:lnTo>
                <a:cubicBezTo>
                  <a:pt x="7680" y="1551"/>
                  <a:pt x="7333" y="1204"/>
                  <a:pt x="7333" y="77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1" name="Freeform 134">
            <a:extLst>
              <a:ext uri="{FF2B5EF4-FFF2-40B4-BE49-F238E27FC236}">
                <a16:creationId xmlns:a16="http://schemas.microsoft.com/office/drawing/2014/main" id="{535A632C-9979-E44B-8360-598CF4C50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0122" y="4277026"/>
            <a:ext cx="1703213" cy="27466"/>
          </a:xfrm>
          <a:custGeom>
            <a:avLst/>
            <a:gdLst>
              <a:gd name="T0" fmla="*/ 491765 w 1368"/>
              <a:gd name="T1" fmla="*/ 7559 h 21"/>
              <a:gd name="T2" fmla="*/ 0 w 1368"/>
              <a:gd name="T3" fmla="*/ 7559 h 21"/>
              <a:gd name="T4" fmla="*/ 0 w 1368"/>
              <a:gd name="T5" fmla="*/ 0 h 21"/>
              <a:gd name="T6" fmla="*/ 491765 w 1368"/>
              <a:gd name="T7" fmla="*/ 0 h 21"/>
              <a:gd name="T8" fmla="*/ 491765 w 1368"/>
              <a:gd name="T9" fmla="*/ 7559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8" h="21">
                <a:moveTo>
                  <a:pt x="1367" y="20"/>
                </a:moveTo>
                <a:lnTo>
                  <a:pt x="0" y="20"/>
                </a:lnTo>
                <a:lnTo>
                  <a:pt x="0" y="0"/>
                </a:lnTo>
                <a:lnTo>
                  <a:pt x="1367" y="0"/>
                </a:lnTo>
                <a:lnTo>
                  <a:pt x="1367" y="2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2" name="Freeform 135">
            <a:extLst>
              <a:ext uri="{FF2B5EF4-FFF2-40B4-BE49-F238E27FC236}">
                <a16:creationId xmlns:a16="http://schemas.microsoft.com/office/drawing/2014/main" id="{1E02EE1B-BCC4-9048-9D28-5211A797D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3565" y="4068265"/>
            <a:ext cx="445031" cy="439489"/>
          </a:xfrm>
          <a:custGeom>
            <a:avLst/>
            <a:gdLst>
              <a:gd name="T0" fmla="*/ 0 w 355"/>
              <a:gd name="T1" fmla="*/ 63141 h 354"/>
              <a:gd name="T2" fmla="*/ 0 w 355"/>
              <a:gd name="T3" fmla="*/ 63141 h 354"/>
              <a:gd name="T4" fmla="*/ 64112 w 355"/>
              <a:gd name="T5" fmla="*/ 0 h 354"/>
              <a:gd name="T6" fmla="*/ 64112 w 355"/>
              <a:gd name="T7" fmla="*/ 0 h 354"/>
              <a:gd name="T8" fmla="*/ 128225 w 355"/>
              <a:gd name="T9" fmla="*/ 63141 h 354"/>
              <a:gd name="T10" fmla="*/ 128225 w 355"/>
              <a:gd name="T11" fmla="*/ 63141 h 354"/>
              <a:gd name="T12" fmla="*/ 64112 w 355"/>
              <a:gd name="T13" fmla="*/ 126641 h 354"/>
              <a:gd name="T14" fmla="*/ 64112 w 355"/>
              <a:gd name="T15" fmla="*/ 126641 h 354"/>
              <a:gd name="T16" fmla="*/ 0 w 355"/>
              <a:gd name="T17" fmla="*/ 63141 h 3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5" h="354">
                <a:moveTo>
                  <a:pt x="0" y="176"/>
                </a:moveTo>
                <a:lnTo>
                  <a:pt x="0" y="176"/>
                </a:lnTo>
                <a:cubicBezTo>
                  <a:pt x="0" y="79"/>
                  <a:pt x="80" y="0"/>
                  <a:pt x="177" y="0"/>
                </a:cubicBezTo>
                <a:cubicBezTo>
                  <a:pt x="275" y="0"/>
                  <a:pt x="354" y="79"/>
                  <a:pt x="354" y="176"/>
                </a:cubicBezTo>
                <a:cubicBezTo>
                  <a:pt x="354" y="274"/>
                  <a:pt x="275" y="353"/>
                  <a:pt x="177" y="353"/>
                </a:cubicBezTo>
                <a:cubicBezTo>
                  <a:pt x="80" y="353"/>
                  <a:pt x="0" y="274"/>
                  <a:pt x="0" y="17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3" name="Freeform 200">
            <a:extLst>
              <a:ext uri="{FF2B5EF4-FFF2-40B4-BE49-F238E27FC236}">
                <a16:creationId xmlns:a16="http://schemas.microsoft.com/office/drawing/2014/main" id="{0F5A4A4D-A9C5-AE4A-B89E-E4A625FA7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2783" y="6171306"/>
            <a:ext cx="1703213" cy="27466"/>
          </a:xfrm>
          <a:custGeom>
            <a:avLst/>
            <a:gdLst>
              <a:gd name="T0" fmla="*/ 491765 w 1368"/>
              <a:gd name="T1" fmla="*/ 7559 h 21"/>
              <a:gd name="T2" fmla="*/ 0 w 1368"/>
              <a:gd name="T3" fmla="*/ 7559 h 21"/>
              <a:gd name="T4" fmla="*/ 0 w 1368"/>
              <a:gd name="T5" fmla="*/ 0 h 21"/>
              <a:gd name="T6" fmla="*/ 491765 w 1368"/>
              <a:gd name="T7" fmla="*/ 0 h 21"/>
              <a:gd name="T8" fmla="*/ 491765 w 1368"/>
              <a:gd name="T9" fmla="*/ 7559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8" h="21">
                <a:moveTo>
                  <a:pt x="1367" y="20"/>
                </a:moveTo>
                <a:lnTo>
                  <a:pt x="0" y="20"/>
                </a:lnTo>
                <a:lnTo>
                  <a:pt x="0" y="0"/>
                </a:lnTo>
                <a:lnTo>
                  <a:pt x="1367" y="0"/>
                </a:lnTo>
                <a:lnTo>
                  <a:pt x="1367" y="2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4" name="Freeform 201">
            <a:extLst>
              <a:ext uri="{FF2B5EF4-FFF2-40B4-BE49-F238E27FC236}">
                <a16:creationId xmlns:a16="http://schemas.microsoft.com/office/drawing/2014/main" id="{B5A66D94-C097-444F-B686-56C75DD71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6226" y="5962548"/>
            <a:ext cx="445031" cy="444981"/>
          </a:xfrm>
          <a:custGeom>
            <a:avLst/>
            <a:gdLst>
              <a:gd name="T0" fmla="*/ 0 w 355"/>
              <a:gd name="T1" fmla="*/ 64112 h 355"/>
              <a:gd name="T2" fmla="*/ 0 w 355"/>
              <a:gd name="T3" fmla="*/ 64112 h 355"/>
              <a:gd name="T4" fmla="*/ 64112 w 355"/>
              <a:gd name="T5" fmla="*/ 0 h 355"/>
              <a:gd name="T6" fmla="*/ 64112 w 355"/>
              <a:gd name="T7" fmla="*/ 0 h 355"/>
              <a:gd name="T8" fmla="*/ 128225 w 355"/>
              <a:gd name="T9" fmla="*/ 64112 h 355"/>
              <a:gd name="T10" fmla="*/ 128225 w 355"/>
              <a:gd name="T11" fmla="*/ 64112 h 355"/>
              <a:gd name="T12" fmla="*/ 64112 w 355"/>
              <a:gd name="T13" fmla="*/ 128225 h 355"/>
              <a:gd name="T14" fmla="*/ 64112 w 355"/>
              <a:gd name="T15" fmla="*/ 128225 h 355"/>
              <a:gd name="T16" fmla="*/ 0 w 355"/>
              <a:gd name="T17" fmla="*/ 64112 h 3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5" h="355">
                <a:moveTo>
                  <a:pt x="0" y="177"/>
                </a:moveTo>
                <a:lnTo>
                  <a:pt x="0" y="177"/>
                </a:lnTo>
                <a:cubicBezTo>
                  <a:pt x="0" y="79"/>
                  <a:pt x="80" y="0"/>
                  <a:pt x="177" y="0"/>
                </a:cubicBezTo>
                <a:cubicBezTo>
                  <a:pt x="275" y="0"/>
                  <a:pt x="354" y="79"/>
                  <a:pt x="354" y="177"/>
                </a:cubicBezTo>
                <a:cubicBezTo>
                  <a:pt x="354" y="274"/>
                  <a:pt x="275" y="354"/>
                  <a:pt x="177" y="354"/>
                </a:cubicBezTo>
                <a:cubicBezTo>
                  <a:pt x="80" y="354"/>
                  <a:pt x="0" y="274"/>
                  <a:pt x="0" y="17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5" name="Freeform 266">
            <a:extLst>
              <a:ext uri="{FF2B5EF4-FFF2-40B4-BE49-F238E27FC236}">
                <a16:creationId xmlns:a16="http://schemas.microsoft.com/office/drawing/2014/main" id="{0F2B1CE6-AB9E-B64E-85AA-A33BE2D23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7376" y="8002129"/>
            <a:ext cx="1703213" cy="27470"/>
          </a:xfrm>
          <a:custGeom>
            <a:avLst/>
            <a:gdLst>
              <a:gd name="T0" fmla="*/ 491765 w 1368"/>
              <a:gd name="T1" fmla="*/ 7577 h 22"/>
              <a:gd name="T2" fmla="*/ 0 w 1368"/>
              <a:gd name="T3" fmla="*/ 7577 h 22"/>
              <a:gd name="T4" fmla="*/ 0 w 1368"/>
              <a:gd name="T5" fmla="*/ 0 h 22"/>
              <a:gd name="T6" fmla="*/ 491765 w 1368"/>
              <a:gd name="T7" fmla="*/ 0 h 22"/>
              <a:gd name="T8" fmla="*/ 491765 w 1368"/>
              <a:gd name="T9" fmla="*/ 757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8" h="22">
                <a:moveTo>
                  <a:pt x="1367" y="21"/>
                </a:moveTo>
                <a:lnTo>
                  <a:pt x="0" y="21"/>
                </a:lnTo>
                <a:lnTo>
                  <a:pt x="0" y="0"/>
                </a:lnTo>
                <a:lnTo>
                  <a:pt x="1367" y="0"/>
                </a:lnTo>
                <a:lnTo>
                  <a:pt x="1367" y="2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6" name="Freeform 267">
            <a:extLst>
              <a:ext uri="{FF2B5EF4-FFF2-40B4-BE49-F238E27FC236}">
                <a16:creationId xmlns:a16="http://schemas.microsoft.com/office/drawing/2014/main" id="{06F550BC-E346-A442-8DF1-B7E31C875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0819" y="7798867"/>
            <a:ext cx="445031" cy="439489"/>
          </a:xfrm>
          <a:custGeom>
            <a:avLst/>
            <a:gdLst>
              <a:gd name="T0" fmla="*/ 0 w 355"/>
              <a:gd name="T1" fmla="*/ 63500 h 354"/>
              <a:gd name="T2" fmla="*/ 0 w 355"/>
              <a:gd name="T3" fmla="*/ 63500 h 354"/>
              <a:gd name="T4" fmla="*/ 64112 w 355"/>
              <a:gd name="T5" fmla="*/ 0 h 354"/>
              <a:gd name="T6" fmla="*/ 64112 w 355"/>
              <a:gd name="T7" fmla="*/ 0 h 354"/>
              <a:gd name="T8" fmla="*/ 128225 w 355"/>
              <a:gd name="T9" fmla="*/ 63500 h 354"/>
              <a:gd name="T10" fmla="*/ 128225 w 355"/>
              <a:gd name="T11" fmla="*/ 63500 h 354"/>
              <a:gd name="T12" fmla="*/ 64112 w 355"/>
              <a:gd name="T13" fmla="*/ 126641 h 354"/>
              <a:gd name="T14" fmla="*/ 64112 w 355"/>
              <a:gd name="T15" fmla="*/ 126641 h 354"/>
              <a:gd name="T16" fmla="*/ 0 w 355"/>
              <a:gd name="T17" fmla="*/ 63500 h 3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5" h="354">
                <a:moveTo>
                  <a:pt x="0" y="177"/>
                </a:moveTo>
                <a:lnTo>
                  <a:pt x="0" y="177"/>
                </a:lnTo>
                <a:cubicBezTo>
                  <a:pt x="0" y="79"/>
                  <a:pt x="80" y="0"/>
                  <a:pt x="177" y="0"/>
                </a:cubicBezTo>
                <a:cubicBezTo>
                  <a:pt x="275" y="0"/>
                  <a:pt x="354" y="79"/>
                  <a:pt x="354" y="177"/>
                </a:cubicBezTo>
                <a:cubicBezTo>
                  <a:pt x="354" y="274"/>
                  <a:pt x="275" y="353"/>
                  <a:pt x="177" y="353"/>
                </a:cubicBezTo>
                <a:cubicBezTo>
                  <a:pt x="80" y="353"/>
                  <a:pt x="0" y="274"/>
                  <a:pt x="0" y="17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7" name="Freeform 332">
            <a:extLst>
              <a:ext uri="{FF2B5EF4-FFF2-40B4-BE49-F238E27FC236}">
                <a16:creationId xmlns:a16="http://schemas.microsoft.com/office/drawing/2014/main" id="{A61B175F-044E-5E4E-885E-9B96B005C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0037" y="9860342"/>
            <a:ext cx="1703213" cy="27470"/>
          </a:xfrm>
          <a:custGeom>
            <a:avLst/>
            <a:gdLst>
              <a:gd name="T0" fmla="*/ 491765 w 1368"/>
              <a:gd name="T1" fmla="*/ 7560 h 21"/>
              <a:gd name="T2" fmla="*/ 0 w 1368"/>
              <a:gd name="T3" fmla="*/ 7560 h 21"/>
              <a:gd name="T4" fmla="*/ 0 w 1368"/>
              <a:gd name="T5" fmla="*/ 0 h 21"/>
              <a:gd name="T6" fmla="*/ 491765 w 1368"/>
              <a:gd name="T7" fmla="*/ 0 h 21"/>
              <a:gd name="T8" fmla="*/ 491765 w 1368"/>
              <a:gd name="T9" fmla="*/ 756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8" h="21">
                <a:moveTo>
                  <a:pt x="1367" y="20"/>
                </a:moveTo>
                <a:lnTo>
                  <a:pt x="0" y="20"/>
                </a:lnTo>
                <a:lnTo>
                  <a:pt x="0" y="0"/>
                </a:lnTo>
                <a:lnTo>
                  <a:pt x="1367" y="0"/>
                </a:lnTo>
                <a:lnTo>
                  <a:pt x="1367" y="2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8" name="Freeform 333">
            <a:extLst>
              <a:ext uri="{FF2B5EF4-FFF2-40B4-BE49-F238E27FC236}">
                <a16:creationId xmlns:a16="http://schemas.microsoft.com/office/drawing/2014/main" id="{56D888DD-23A4-2947-9161-FC41E6F5A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3480" y="9657084"/>
            <a:ext cx="445031" cy="444981"/>
          </a:xfrm>
          <a:custGeom>
            <a:avLst/>
            <a:gdLst>
              <a:gd name="T0" fmla="*/ 0 w 355"/>
              <a:gd name="T1" fmla="*/ 64112 h 355"/>
              <a:gd name="T2" fmla="*/ 0 w 355"/>
              <a:gd name="T3" fmla="*/ 64112 h 355"/>
              <a:gd name="T4" fmla="*/ 64112 w 355"/>
              <a:gd name="T5" fmla="*/ 0 h 355"/>
              <a:gd name="T6" fmla="*/ 64112 w 355"/>
              <a:gd name="T7" fmla="*/ 0 h 355"/>
              <a:gd name="T8" fmla="*/ 128225 w 355"/>
              <a:gd name="T9" fmla="*/ 64112 h 355"/>
              <a:gd name="T10" fmla="*/ 128225 w 355"/>
              <a:gd name="T11" fmla="*/ 64112 h 355"/>
              <a:gd name="T12" fmla="*/ 64112 w 355"/>
              <a:gd name="T13" fmla="*/ 128225 h 355"/>
              <a:gd name="T14" fmla="*/ 64112 w 355"/>
              <a:gd name="T15" fmla="*/ 128225 h 355"/>
              <a:gd name="T16" fmla="*/ 0 w 355"/>
              <a:gd name="T17" fmla="*/ 64112 h 3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5" h="355">
                <a:moveTo>
                  <a:pt x="0" y="177"/>
                </a:moveTo>
                <a:lnTo>
                  <a:pt x="0" y="177"/>
                </a:lnTo>
                <a:cubicBezTo>
                  <a:pt x="0" y="80"/>
                  <a:pt x="80" y="0"/>
                  <a:pt x="177" y="0"/>
                </a:cubicBezTo>
                <a:cubicBezTo>
                  <a:pt x="275" y="0"/>
                  <a:pt x="354" y="80"/>
                  <a:pt x="354" y="177"/>
                </a:cubicBezTo>
                <a:cubicBezTo>
                  <a:pt x="354" y="275"/>
                  <a:pt x="275" y="354"/>
                  <a:pt x="177" y="354"/>
                </a:cubicBezTo>
                <a:cubicBezTo>
                  <a:pt x="80" y="354"/>
                  <a:pt x="0" y="275"/>
                  <a:pt x="0" y="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9" name="Freeform 398">
            <a:extLst>
              <a:ext uri="{FF2B5EF4-FFF2-40B4-BE49-F238E27FC236}">
                <a16:creationId xmlns:a16="http://schemas.microsoft.com/office/drawing/2014/main" id="{0D0F9E86-293F-B345-BBB8-F7B89CB2F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5941" y="11802072"/>
            <a:ext cx="1703213" cy="27470"/>
          </a:xfrm>
          <a:custGeom>
            <a:avLst/>
            <a:gdLst>
              <a:gd name="T0" fmla="*/ 491765 w 1368"/>
              <a:gd name="T1" fmla="*/ 7560 h 21"/>
              <a:gd name="T2" fmla="*/ 0 w 1368"/>
              <a:gd name="T3" fmla="*/ 7560 h 21"/>
              <a:gd name="T4" fmla="*/ 0 w 1368"/>
              <a:gd name="T5" fmla="*/ 0 h 21"/>
              <a:gd name="T6" fmla="*/ 491765 w 1368"/>
              <a:gd name="T7" fmla="*/ 0 h 21"/>
              <a:gd name="T8" fmla="*/ 491765 w 1368"/>
              <a:gd name="T9" fmla="*/ 756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8" h="21">
                <a:moveTo>
                  <a:pt x="1367" y="20"/>
                </a:moveTo>
                <a:lnTo>
                  <a:pt x="0" y="20"/>
                </a:lnTo>
                <a:lnTo>
                  <a:pt x="0" y="0"/>
                </a:lnTo>
                <a:lnTo>
                  <a:pt x="1367" y="0"/>
                </a:lnTo>
                <a:lnTo>
                  <a:pt x="1367" y="2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0" name="Freeform 399">
            <a:extLst>
              <a:ext uri="{FF2B5EF4-FFF2-40B4-BE49-F238E27FC236}">
                <a16:creationId xmlns:a16="http://schemas.microsoft.com/office/drawing/2014/main" id="{839BFA9D-4D67-1B4D-933B-F2B5637AE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9384" y="11593315"/>
            <a:ext cx="445031" cy="439489"/>
          </a:xfrm>
          <a:custGeom>
            <a:avLst/>
            <a:gdLst>
              <a:gd name="T0" fmla="*/ 0 w 355"/>
              <a:gd name="T1" fmla="*/ 63500 h 354"/>
              <a:gd name="T2" fmla="*/ 0 w 355"/>
              <a:gd name="T3" fmla="*/ 63500 h 354"/>
              <a:gd name="T4" fmla="*/ 64112 w 355"/>
              <a:gd name="T5" fmla="*/ 0 h 354"/>
              <a:gd name="T6" fmla="*/ 64112 w 355"/>
              <a:gd name="T7" fmla="*/ 0 h 354"/>
              <a:gd name="T8" fmla="*/ 128225 w 355"/>
              <a:gd name="T9" fmla="*/ 63500 h 354"/>
              <a:gd name="T10" fmla="*/ 128225 w 355"/>
              <a:gd name="T11" fmla="*/ 63500 h 354"/>
              <a:gd name="T12" fmla="*/ 64112 w 355"/>
              <a:gd name="T13" fmla="*/ 126641 h 354"/>
              <a:gd name="T14" fmla="*/ 64112 w 355"/>
              <a:gd name="T15" fmla="*/ 126641 h 354"/>
              <a:gd name="T16" fmla="*/ 0 w 355"/>
              <a:gd name="T17" fmla="*/ 63500 h 3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5" h="354">
                <a:moveTo>
                  <a:pt x="0" y="177"/>
                </a:moveTo>
                <a:lnTo>
                  <a:pt x="0" y="177"/>
                </a:lnTo>
                <a:cubicBezTo>
                  <a:pt x="0" y="79"/>
                  <a:pt x="80" y="0"/>
                  <a:pt x="177" y="0"/>
                </a:cubicBezTo>
                <a:cubicBezTo>
                  <a:pt x="275" y="0"/>
                  <a:pt x="354" y="79"/>
                  <a:pt x="354" y="177"/>
                </a:cubicBezTo>
                <a:cubicBezTo>
                  <a:pt x="354" y="275"/>
                  <a:pt x="275" y="353"/>
                  <a:pt x="177" y="353"/>
                </a:cubicBezTo>
                <a:cubicBezTo>
                  <a:pt x="80" y="353"/>
                  <a:pt x="0" y="275"/>
                  <a:pt x="0" y="177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1" name="Freeform 400">
            <a:extLst>
              <a:ext uri="{FF2B5EF4-FFF2-40B4-BE49-F238E27FC236}">
                <a16:creationId xmlns:a16="http://schemas.microsoft.com/office/drawing/2014/main" id="{DF911C37-B86E-EE48-AA37-66FF45C3C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323" y="11016672"/>
            <a:ext cx="5186561" cy="1933753"/>
          </a:xfrm>
          <a:custGeom>
            <a:avLst/>
            <a:gdLst>
              <a:gd name="T0" fmla="*/ 2066983 w 6518"/>
              <a:gd name="T1" fmla="*/ 279220 h 1553"/>
              <a:gd name="T2" fmla="*/ 2066983 w 6518"/>
              <a:gd name="T3" fmla="*/ 279220 h 1553"/>
              <a:gd name="T4" fmla="*/ 2345965 w 6518"/>
              <a:gd name="T5" fmla="*/ 0 h 1553"/>
              <a:gd name="T6" fmla="*/ 1156964 w 6518"/>
              <a:gd name="T7" fmla="*/ 0 h 1553"/>
              <a:gd name="T8" fmla="*/ 0 w 6518"/>
              <a:gd name="T9" fmla="*/ 0 h 1553"/>
              <a:gd name="T10" fmla="*/ 0 w 6518"/>
              <a:gd name="T11" fmla="*/ 0 h 1553"/>
              <a:gd name="T12" fmla="*/ 113033 w 6518"/>
              <a:gd name="T13" fmla="*/ 116582 h 1553"/>
              <a:gd name="T14" fmla="*/ 113033 w 6518"/>
              <a:gd name="T15" fmla="*/ 116582 h 1553"/>
              <a:gd name="T16" fmla="*/ 220305 w 6518"/>
              <a:gd name="T17" fmla="*/ 341469 h 1553"/>
              <a:gd name="T18" fmla="*/ 220305 w 6518"/>
              <a:gd name="T19" fmla="*/ 341469 h 1553"/>
              <a:gd name="T20" fmla="*/ 315339 w 6518"/>
              <a:gd name="T21" fmla="*/ 510224 h 1553"/>
              <a:gd name="T22" fmla="*/ 315339 w 6518"/>
              <a:gd name="T23" fmla="*/ 510224 h 1553"/>
              <a:gd name="T24" fmla="*/ 363576 w 6518"/>
              <a:gd name="T25" fmla="*/ 558440 h 1553"/>
              <a:gd name="T26" fmla="*/ 410373 w 6518"/>
              <a:gd name="T27" fmla="*/ 558440 h 1553"/>
              <a:gd name="T28" fmla="*/ 2345965 w 6518"/>
              <a:gd name="T29" fmla="*/ 558440 h 1553"/>
              <a:gd name="T30" fmla="*/ 2345965 w 6518"/>
              <a:gd name="T31" fmla="*/ 558440 h 1553"/>
              <a:gd name="T32" fmla="*/ 2066983 w 6518"/>
              <a:gd name="T33" fmla="*/ 279220 h 15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518" h="1553">
                <a:moveTo>
                  <a:pt x="5742" y="776"/>
                </a:moveTo>
                <a:lnTo>
                  <a:pt x="5742" y="776"/>
                </a:lnTo>
                <a:cubicBezTo>
                  <a:pt x="5742" y="348"/>
                  <a:pt x="6089" y="0"/>
                  <a:pt x="6517" y="0"/>
                </a:cubicBezTo>
                <a:lnTo>
                  <a:pt x="3214" y="0"/>
                </a:lnTo>
                <a:lnTo>
                  <a:pt x="0" y="0"/>
                </a:lnTo>
                <a:cubicBezTo>
                  <a:pt x="142" y="52"/>
                  <a:pt x="246" y="157"/>
                  <a:pt x="314" y="324"/>
                </a:cubicBezTo>
                <a:cubicBezTo>
                  <a:pt x="401" y="538"/>
                  <a:pt x="508" y="743"/>
                  <a:pt x="612" y="949"/>
                </a:cubicBezTo>
                <a:cubicBezTo>
                  <a:pt x="695" y="1108"/>
                  <a:pt x="783" y="1264"/>
                  <a:pt x="876" y="1418"/>
                </a:cubicBezTo>
                <a:cubicBezTo>
                  <a:pt x="920" y="1491"/>
                  <a:pt x="960" y="1534"/>
                  <a:pt x="1010" y="1552"/>
                </a:cubicBezTo>
                <a:lnTo>
                  <a:pt x="1140" y="1552"/>
                </a:lnTo>
                <a:lnTo>
                  <a:pt x="6517" y="1552"/>
                </a:lnTo>
                <a:cubicBezTo>
                  <a:pt x="6089" y="1552"/>
                  <a:pt x="5742" y="1204"/>
                  <a:pt x="5742" y="776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2" name="Freeform 408">
            <a:extLst>
              <a:ext uri="{FF2B5EF4-FFF2-40B4-BE49-F238E27FC236}">
                <a16:creationId xmlns:a16="http://schemas.microsoft.com/office/drawing/2014/main" id="{A7854913-4258-A645-BC14-BEFDA625B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052" y="11128867"/>
            <a:ext cx="1571351" cy="1571174"/>
          </a:xfrm>
          <a:custGeom>
            <a:avLst/>
            <a:gdLst>
              <a:gd name="T0" fmla="*/ 453664 w 1259"/>
              <a:gd name="T1" fmla="*/ 227013 h 1260"/>
              <a:gd name="T2" fmla="*/ 453664 w 1259"/>
              <a:gd name="T3" fmla="*/ 227013 h 1260"/>
              <a:gd name="T4" fmla="*/ 226832 w 1259"/>
              <a:gd name="T5" fmla="*/ 453665 h 1260"/>
              <a:gd name="T6" fmla="*/ 226832 w 1259"/>
              <a:gd name="T7" fmla="*/ 453665 h 1260"/>
              <a:gd name="T8" fmla="*/ 0 w 1259"/>
              <a:gd name="T9" fmla="*/ 227013 h 1260"/>
              <a:gd name="T10" fmla="*/ 0 w 1259"/>
              <a:gd name="T11" fmla="*/ 227013 h 1260"/>
              <a:gd name="T12" fmla="*/ 226832 w 1259"/>
              <a:gd name="T13" fmla="*/ 0 h 1260"/>
              <a:gd name="T14" fmla="*/ 226832 w 1259"/>
              <a:gd name="T15" fmla="*/ 0 h 1260"/>
              <a:gd name="T16" fmla="*/ 453664 w 1259"/>
              <a:gd name="T17" fmla="*/ 227013 h 12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59" h="1260">
                <a:moveTo>
                  <a:pt x="1258" y="630"/>
                </a:moveTo>
                <a:lnTo>
                  <a:pt x="1258" y="630"/>
                </a:lnTo>
                <a:cubicBezTo>
                  <a:pt x="1258" y="978"/>
                  <a:pt x="976" y="1259"/>
                  <a:pt x="629" y="1259"/>
                </a:cubicBezTo>
                <a:cubicBezTo>
                  <a:pt x="281" y="1259"/>
                  <a:pt x="0" y="978"/>
                  <a:pt x="0" y="630"/>
                </a:cubicBezTo>
                <a:cubicBezTo>
                  <a:pt x="0" y="282"/>
                  <a:pt x="281" y="0"/>
                  <a:pt x="629" y="0"/>
                </a:cubicBezTo>
                <a:cubicBezTo>
                  <a:pt x="976" y="0"/>
                  <a:pt x="1258" y="282"/>
                  <a:pt x="1258" y="63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3" name="Freeform 409">
            <a:extLst>
              <a:ext uri="{FF2B5EF4-FFF2-40B4-BE49-F238E27FC236}">
                <a16:creationId xmlns:a16="http://schemas.microsoft.com/office/drawing/2014/main" id="{20A27C0F-E752-7248-B15D-6159E14AF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4129" y="9200366"/>
            <a:ext cx="1571351" cy="1571174"/>
          </a:xfrm>
          <a:custGeom>
            <a:avLst/>
            <a:gdLst>
              <a:gd name="T0" fmla="*/ 453664 w 1259"/>
              <a:gd name="T1" fmla="*/ 226652 h 1260"/>
              <a:gd name="T2" fmla="*/ 453664 w 1259"/>
              <a:gd name="T3" fmla="*/ 226652 h 1260"/>
              <a:gd name="T4" fmla="*/ 226832 w 1259"/>
              <a:gd name="T5" fmla="*/ 453665 h 1260"/>
              <a:gd name="T6" fmla="*/ 226832 w 1259"/>
              <a:gd name="T7" fmla="*/ 453665 h 1260"/>
              <a:gd name="T8" fmla="*/ 0 w 1259"/>
              <a:gd name="T9" fmla="*/ 226652 h 1260"/>
              <a:gd name="T10" fmla="*/ 0 w 1259"/>
              <a:gd name="T11" fmla="*/ 226652 h 1260"/>
              <a:gd name="T12" fmla="*/ 226832 w 1259"/>
              <a:gd name="T13" fmla="*/ 0 h 1260"/>
              <a:gd name="T14" fmla="*/ 226832 w 1259"/>
              <a:gd name="T15" fmla="*/ 0 h 1260"/>
              <a:gd name="T16" fmla="*/ 453664 w 1259"/>
              <a:gd name="T17" fmla="*/ 226652 h 12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59" h="1260">
                <a:moveTo>
                  <a:pt x="1258" y="629"/>
                </a:moveTo>
                <a:lnTo>
                  <a:pt x="1258" y="629"/>
                </a:lnTo>
                <a:cubicBezTo>
                  <a:pt x="1258" y="977"/>
                  <a:pt x="976" y="1259"/>
                  <a:pt x="629" y="1259"/>
                </a:cubicBezTo>
                <a:cubicBezTo>
                  <a:pt x="281" y="1259"/>
                  <a:pt x="0" y="977"/>
                  <a:pt x="0" y="629"/>
                </a:cubicBezTo>
                <a:cubicBezTo>
                  <a:pt x="0" y="281"/>
                  <a:pt x="281" y="0"/>
                  <a:pt x="629" y="0"/>
                </a:cubicBezTo>
                <a:cubicBezTo>
                  <a:pt x="976" y="0"/>
                  <a:pt x="1258" y="281"/>
                  <a:pt x="1258" y="62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4" name="Freeform 410">
            <a:extLst>
              <a:ext uri="{FF2B5EF4-FFF2-40B4-BE49-F238E27FC236}">
                <a16:creationId xmlns:a16="http://schemas.microsoft.com/office/drawing/2014/main" id="{3D6C3C2E-A0A9-A842-AB5E-59F1E0E0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0072" y="7319471"/>
            <a:ext cx="1571351" cy="1571174"/>
          </a:xfrm>
          <a:custGeom>
            <a:avLst/>
            <a:gdLst>
              <a:gd name="T0" fmla="*/ 453664 w 1259"/>
              <a:gd name="T1" fmla="*/ 226652 h 1260"/>
              <a:gd name="T2" fmla="*/ 453664 w 1259"/>
              <a:gd name="T3" fmla="*/ 226652 h 1260"/>
              <a:gd name="T4" fmla="*/ 226832 w 1259"/>
              <a:gd name="T5" fmla="*/ 453665 h 1260"/>
              <a:gd name="T6" fmla="*/ 226832 w 1259"/>
              <a:gd name="T7" fmla="*/ 453665 h 1260"/>
              <a:gd name="T8" fmla="*/ 0 w 1259"/>
              <a:gd name="T9" fmla="*/ 226652 h 1260"/>
              <a:gd name="T10" fmla="*/ 0 w 1259"/>
              <a:gd name="T11" fmla="*/ 226652 h 1260"/>
              <a:gd name="T12" fmla="*/ 226832 w 1259"/>
              <a:gd name="T13" fmla="*/ 0 h 1260"/>
              <a:gd name="T14" fmla="*/ 226832 w 1259"/>
              <a:gd name="T15" fmla="*/ 0 h 1260"/>
              <a:gd name="T16" fmla="*/ 453664 w 1259"/>
              <a:gd name="T17" fmla="*/ 226652 h 12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59" h="1260">
                <a:moveTo>
                  <a:pt x="1258" y="629"/>
                </a:moveTo>
                <a:lnTo>
                  <a:pt x="1258" y="629"/>
                </a:lnTo>
                <a:cubicBezTo>
                  <a:pt x="1258" y="977"/>
                  <a:pt x="976" y="1259"/>
                  <a:pt x="629" y="1259"/>
                </a:cubicBezTo>
                <a:cubicBezTo>
                  <a:pt x="281" y="1259"/>
                  <a:pt x="0" y="977"/>
                  <a:pt x="0" y="629"/>
                </a:cubicBezTo>
                <a:cubicBezTo>
                  <a:pt x="0" y="282"/>
                  <a:pt x="281" y="0"/>
                  <a:pt x="629" y="0"/>
                </a:cubicBezTo>
                <a:cubicBezTo>
                  <a:pt x="976" y="0"/>
                  <a:pt x="1258" y="282"/>
                  <a:pt x="1258" y="62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5" name="Freeform 411">
            <a:extLst>
              <a:ext uri="{FF2B5EF4-FFF2-40B4-BE49-F238E27FC236}">
                <a16:creationId xmlns:a16="http://schemas.microsoft.com/office/drawing/2014/main" id="{BBC8EFBA-08BD-3E42-8D6A-C3BBA98B9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805" y="5324885"/>
            <a:ext cx="1571351" cy="1571174"/>
          </a:xfrm>
          <a:custGeom>
            <a:avLst/>
            <a:gdLst>
              <a:gd name="T0" fmla="*/ 453664 w 1259"/>
              <a:gd name="T1" fmla="*/ 227193 h 1259"/>
              <a:gd name="T2" fmla="*/ 453664 w 1259"/>
              <a:gd name="T3" fmla="*/ 227193 h 1259"/>
              <a:gd name="T4" fmla="*/ 226832 w 1259"/>
              <a:gd name="T5" fmla="*/ 453664 h 1259"/>
              <a:gd name="T6" fmla="*/ 226832 w 1259"/>
              <a:gd name="T7" fmla="*/ 453664 h 1259"/>
              <a:gd name="T8" fmla="*/ 0 w 1259"/>
              <a:gd name="T9" fmla="*/ 227193 h 1259"/>
              <a:gd name="T10" fmla="*/ 0 w 1259"/>
              <a:gd name="T11" fmla="*/ 227193 h 1259"/>
              <a:gd name="T12" fmla="*/ 226832 w 1259"/>
              <a:gd name="T13" fmla="*/ 0 h 1259"/>
              <a:gd name="T14" fmla="*/ 226832 w 1259"/>
              <a:gd name="T15" fmla="*/ 0 h 1259"/>
              <a:gd name="T16" fmla="*/ 453664 w 1259"/>
              <a:gd name="T17" fmla="*/ 227193 h 1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59" h="1259">
                <a:moveTo>
                  <a:pt x="1258" y="630"/>
                </a:moveTo>
                <a:lnTo>
                  <a:pt x="1258" y="630"/>
                </a:lnTo>
                <a:cubicBezTo>
                  <a:pt x="1258" y="977"/>
                  <a:pt x="976" y="1258"/>
                  <a:pt x="629" y="1258"/>
                </a:cubicBezTo>
                <a:cubicBezTo>
                  <a:pt x="281" y="1258"/>
                  <a:pt x="0" y="977"/>
                  <a:pt x="0" y="630"/>
                </a:cubicBezTo>
                <a:cubicBezTo>
                  <a:pt x="0" y="282"/>
                  <a:pt x="281" y="0"/>
                  <a:pt x="629" y="0"/>
                </a:cubicBezTo>
                <a:cubicBezTo>
                  <a:pt x="976" y="0"/>
                  <a:pt x="1258" y="282"/>
                  <a:pt x="1258" y="63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6" name="Freeform 412">
            <a:extLst>
              <a:ext uri="{FF2B5EF4-FFF2-40B4-BE49-F238E27FC236}">
                <a16:creationId xmlns:a16="http://schemas.microsoft.com/office/drawing/2014/main" id="{474B2285-3730-D340-97F9-DD896C85A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4129" y="3402119"/>
            <a:ext cx="1571351" cy="1571174"/>
          </a:xfrm>
          <a:custGeom>
            <a:avLst/>
            <a:gdLst>
              <a:gd name="T0" fmla="*/ 453664 w 1259"/>
              <a:gd name="T1" fmla="*/ 226652 h 1260"/>
              <a:gd name="T2" fmla="*/ 453664 w 1259"/>
              <a:gd name="T3" fmla="*/ 226652 h 1260"/>
              <a:gd name="T4" fmla="*/ 226832 w 1259"/>
              <a:gd name="T5" fmla="*/ 453665 h 1260"/>
              <a:gd name="T6" fmla="*/ 226832 w 1259"/>
              <a:gd name="T7" fmla="*/ 453665 h 1260"/>
              <a:gd name="T8" fmla="*/ 0 w 1259"/>
              <a:gd name="T9" fmla="*/ 226652 h 1260"/>
              <a:gd name="T10" fmla="*/ 0 w 1259"/>
              <a:gd name="T11" fmla="*/ 226652 h 1260"/>
              <a:gd name="T12" fmla="*/ 226832 w 1259"/>
              <a:gd name="T13" fmla="*/ 0 h 1260"/>
              <a:gd name="T14" fmla="*/ 226832 w 1259"/>
              <a:gd name="T15" fmla="*/ 0 h 1260"/>
              <a:gd name="T16" fmla="*/ 453664 w 1259"/>
              <a:gd name="T17" fmla="*/ 226652 h 12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59" h="1260">
                <a:moveTo>
                  <a:pt x="1258" y="629"/>
                </a:moveTo>
                <a:lnTo>
                  <a:pt x="1258" y="629"/>
                </a:lnTo>
                <a:cubicBezTo>
                  <a:pt x="1258" y="977"/>
                  <a:pt x="976" y="1259"/>
                  <a:pt x="629" y="1259"/>
                </a:cubicBezTo>
                <a:cubicBezTo>
                  <a:pt x="281" y="1259"/>
                  <a:pt x="0" y="977"/>
                  <a:pt x="0" y="629"/>
                </a:cubicBezTo>
                <a:cubicBezTo>
                  <a:pt x="0" y="282"/>
                  <a:pt x="281" y="0"/>
                  <a:pt x="629" y="0"/>
                </a:cubicBezTo>
                <a:cubicBezTo>
                  <a:pt x="976" y="0"/>
                  <a:pt x="1258" y="282"/>
                  <a:pt x="1258" y="62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7" name="Freeform 415">
            <a:extLst>
              <a:ext uri="{FF2B5EF4-FFF2-40B4-BE49-F238E27FC236}">
                <a16:creationId xmlns:a16="http://schemas.microsoft.com/office/drawing/2014/main" id="{EAA02C42-6278-ED4A-9DEF-D7137ADA1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702" y="3852999"/>
            <a:ext cx="27469" cy="796573"/>
          </a:xfrm>
          <a:custGeom>
            <a:avLst/>
            <a:gdLst>
              <a:gd name="T0" fmla="*/ 7559 w 21"/>
              <a:gd name="T1" fmla="*/ 229827 h 640"/>
              <a:gd name="T2" fmla="*/ 0 w 21"/>
              <a:gd name="T3" fmla="*/ 229827 h 640"/>
              <a:gd name="T4" fmla="*/ 0 w 21"/>
              <a:gd name="T5" fmla="*/ 0 h 640"/>
              <a:gd name="T6" fmla="*/ 7559 w 21"/>
              <a:gd name="T7" fmla="*/ 0 h 640"/>
              <a:gd name="T8" fmla="*/ 7559 w 21"/>
              <a:gd name="T9" fmla="*/ 229827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640">
                <a:moveTo>
                  <a:pt x="20" y="639"/>
                </a:moveTo>
                <a:lnTo>
                  <a:pt x="0" y="639"/>
                </a:lnTo>
                <a:lnTo>
                  <a:pt x="0" y="0"/>
                </a:lnTo>
                <a:lnTo>
                  <a:pt x="20" y="0"/>
                </a:lnTo>
                <a:lnTo>
                  <a:pt x="20" y="63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8" name="Freeform 425">
            <a:extLst>
              <a:ext uri="{FF2B5EF4-FFF2-40B4-BE49-F238E27FC236}">
                <a16:creationId xmlns:a16="http://schemas.microsoft.com/office/drawing/2014/main" id="{764F8A32-EF74-1D47-A2FD-4F3DB9CA0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702" y="5786752"/>
            <a:ext cx="27469" cy="796573"/>
          </a:xfrm>
          <a:custGeom>
            <a:avLst/>
            <a:gdLst>
              <a:gd name="T0" fmla="*/ 7559 w 21"/>
              <a:gd name="T1" fmla="*/ 229828 h 641"/>
              <a:gd name="T2" fmla="*/ 0 w 21"/>
              <a:gd name="T3" fmla="*/ 229828 h 641"/>
              <a:gd name="T4" fmla="*/ 0 w 21"/>
              <a:gd name="T5" fmla="*/ 0 h 641"/>
              <a:gd name="T6" fmla="*/ 7559 w 21"/>
              <a:gd name="T7" fmla="*/ 0 h 641"/>
              <a:gd name="T8" fmla="*/ 7559 w 21"/>
              <a:gd name="T9" fmla="*/ 229828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641">
                <a:moveTo>
                  <a:pt x="20" y="640"/>
                </a:moveTo>
                <a:lnTo>
                  <a:pt x="0" y="640"/>
                </a:lnTo>
                <a:lnTo>
                  <a:pt x="0" y="0"/>
                </a:lnTo>
                <a:lnTo>
                  <a:pt x="20" y="0"/>
                </a:lnTo>
                <a:lnTo>
                  <a:pt x="20" y="64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9" name="Freeform 436">
            <a:extLst>
              <a:ext uri="{FF2B5EF4-FFF2-40B4-BE49-F238E27FC236}">
                <a16:creationId xmlns:a16="http://schemas.microsoft.com/office/drawing/2014/main" id="{CBCF1340-7DD7-974C-ACE3-5BF8F14CF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702" y="7715007"/>
            <a:ext cx="27469" cy="796576"/>
          </a:xfrm>
          <a:custGeom>
            <a:avLst/>
            <a:gdLst>
              <a:gd name="T0" fmla="*/ 7559 w 21"/>
              <a:gd name="T1" fmla="*/ 229828 h 640"/>
              <a:gd name="T2" fmla="*/ 0 w 21"/>
              <a:gd name="T3" fmla="*/ 229828 h 640"/>
              <a:gd name="T4" fmla="*/ 0 w 21"/>
              <a:gd name="T5" fmla="*/ 0 h 640"/>
              <a:gd name="T6" fmla="*/ 7559 w 21"/>
              <a:gd name="T7" fmla="*/ 0 h 640"/>
              <a:gd name="T8" fmla="*/ 7559 w 21"/>
              <a:gd name="T9" fmla="*/ 229828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640">
                <a:moveTo>
                  <a:pt x="20" y="639"/>
                </a:moveTo>
                <a:lnTo>
                  <a:pt x="0" y="639"/>
                </a:lnTo>
                <a:lnTo>
                  <a:pt x="0" y="0"/>
                </a:lnTo>
                <a:lnTo>
                  <a:pt x="20" y="0"/>
                </a:lnTo>
                <a:lnTo>
                  <a:pt x="20" y="63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50" name="Freeform 446">
            <a:extLst>
              <a:ext uri="{FF2B5EF4-FFF2-40B4-BE49-F238E27FC236}">
                <a16:creationId xmlns:a16="http://schemas.microsoft.com/office/drawing/2014/main" id="{42A959C6-B0B9-1E44-B703-044A32D6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702" y="9648760"/>
            <a:ext cx="27469" cy="796576"/>
          </a:xfrm>
          <a:custGeom>
            <a:avLst/>
            <a:gdLst>
              <a:gd name="T0" fmla="*/ 7559 w 21"/>
              <a:gd name="T1" fmla="*/ 229829 h 641"/>
              <a:gd name="T2" fmla="*/ 0 w 21"/>
              <a:gd name="T3" fmla="*/ 229829 h 641"/>
              <a:gd name="T4" fmla="*/ 0 w 21"/>
              <a:gd name="T5" fmla="*/ 0 h 641"/>
              <a:gd name="T6" fmla="*/ 7559 w 21"/>
              <a:gd name="T7" fmla="*/ 0 h 641"/>
              <a:gd name="T8" fmla="*/ 7559 w 21"/>
              <a:gd name="T9" fmla="*/ 229829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641">
                <a:moveTo>
                  <a:pt x="20" y="640"/>
                </a:moveTo>
                <a:lnTo>
                  <a:pt x="0" y="640"/>
                </a:lnTo>
                <a:lnTo>
                  <a:pt x="0" y="0"/>
                </a:lnTo>
                <a:lnTo>
                  <a:pt x="20" y="0"/>
                </a:lnTo>
                <a:lnTo>
                  <a:pt x="20" y="64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51" name="Freeform 458">
            <a:extLst>
              <a:ext uri="{FF2B5EF4-FFF2-40B4-BE49-F238E27FC236}">
                <a16:creationId xmlns:a16="http://schemas.microsoft.com/office/drawing/2014/main" id="{B165A63A-6249-8249-8090-7EE088BBE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702" y="11582513"/>
            <a:ext cx="27469" cy="796576"/>
          </a:xfrm>
          <a:custGeom>
            <a:avLst/>
            <a:gdLst>
              <a:gd name="T0" fmla="*/ 7559 w 21"/>
              <a:gd name="T1" fmla="*/ 229828 h 640"/>
              <a:gd name="T2" fmla="*/ 0 w 21"/>
              <a:gd name="T3" fmla="*/ 229828 h 640"/>
              <a:gd name="T4" fmla="*/ 0 w 21"/>
              <a:gd name="T5" fmla="*/ 0 h 640"/>
              <a:gd name="T6" fmla="*/ 7559 w 21"/>
              <a:gd name="T7" fmla="*/ 0 h 640"/>
              <a:gd name="T8" fmla="*/ 7559 w 21"/>
              <a:gd name="T9" fmla="*/ 229828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640">
                <a:moveTo>
                  <a:pt x="20" y="639"/>
                </a:moveTo>
                <a:lnTo>
                  <a:pt x="0" y="639"/>
                </a:lnTo>
                <a:lnTo>
                  <a:pt x="0" y="0"/>
                </a:lnTo>
                <a:lnTo>
                  <a:pt x="20" y="0"/>
                </a:lnTo>
                <a:lnTo>
                  <a:pt x="20" y="63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96827-1D63-AC46-8B4B-69BF1CED4159}"/>
              </a:ext>
            </a:extLst>
          </p:cNvPr>
          <p:cNvSpPr txBox="1"/>
          <p:nvPr/>
        </p:nvSpPr>
        <p:spPr>
          <a:xfrm>
            <a:off x="8137528" y="760974"/>
            <a:ext cx="8054577" cy="11988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8880"/>
              </a:lnSpc>
            </a:pPr>
            <a:r>
              <a:rPr lang="pl-PL" sz="7400" b="1" spc="-290" dirty="0">
                <a:solidFill>
                  <a:schemeClr val="tx2"/>
                </a:solidFill>
                <a:latin typeface="DM Sans" pitchFamily="2" charset="77"/>
              </a:rPr>
              <a:t>Konsultacje społeczne</a:t>
            </a:r>
            <a:endParaRPr lang="en-US" sz="7400" b="1" spc="-29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9283E-3FC5-8C49-8403-60105F385F99}"/>
              </a:ext>
            </a:extLst>
          </p:cNvPr>
          <p:cNvSpPr txBox="1"/>
          <p:nvPr/>
        </p:nvSpPr>
        <p:spPr>
          <a:xfrm>
            <a:off x="7140537" y="1872044"/>
            <a:ext cx="10048546" cy="579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pl-PL" sz="3200" b="1" spc="-130" dirty="0">
                <a:latin typeface="DM Sans" pitchFamily="2" charset="77"/>
              </a:rPr>
              <a:t>Co to takiego?</a:t>
            </a:r>
            <a:endParaRPr lang="en-US" sz="3200" b="1" spc="-130" dirty="0">
              <a:latin typeface="DM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19E72-EBDE-644E-90E0-562CF5B86687}"/>
              </a:ext>
            </a:extLst>
          </p:cNvPr>
          <p:cNvSpPr txBox="1"/>
          <p:nvPr/>
        </p:nvSpPr>
        <p:spPr>
          <a:xfrm>
            <a:off x="13442400" y="3462765"/>
            <a:ext cx="10699262" cy="1449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Konsultacje społeczne to forma dialogu społecznego, w którym biorą udział z jednej strony przedstawiciele administracji (np. władze samorządowej), a z drugiej obywatele (mieszkańcy, organizacje społeczne). </a:t>
            </a:r>
            <a:endParaRPr lang="en-US" sz="2600" b="1" spc="-30" dirty="0">
              <a:solidFill>
                <a:schemeClr val="accent5">
                  <a:lumMod val="50000"/>
                </a:schemeClr>
              </a:solidFill>
              <a:latin typeface="DM Sa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047D-52F6-104B-BAC2-D0B8977E70CF}"/>
              </a:ext>
            </a:extLst>
          </p:cNvPr>
          <p:cNvSpPr txBox="1"/>
          <p:nvPr/>
        </p:nvSpPr>
        <p:spPr>
          <a:xfrm>
            <a:off x="13478623" y="5337488"/>
            <a:ext cx="10386204" cy="1449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Konsultacje społeczne pozwalają na przedstawienie punktów widzenia i poglądów różnych stron na temat działań, które są planowane przez władze administracyjne. W konsultacjach może wziąć udział każdy obywatel.</a:t>
            </a:r>
            <a:endParaRPr lang="en-US" sz="2600" b="1" spc="-30" dirty="0">
              <a:solidFill>
                <a:schemeClr val="accent5">
                  <a:lumMod val="50000"/>
                </a:schemeClr>
              </a:solidFill>
              <a:latin typeface="DM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B2C82-7B79-E845-8E19-2327EC6E72FE}"/>
              </a:ext>
            </a:extLst>
          </p:cNvPr>
          <p:cNvSpPr txBox="1"/>
          <p:nvPr/>
        </p:nvSpPr>
        <p:spPr>
          <a:xfrm>
            <a:off x="13442400" y="7319471"/>
            <a:ext cx="10175007" cy="1449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Konsultacje społeczne mogą być przeprowadzane w różnych sprawach. Warto brać w nich udział ponieważ często dotyczą istotnych dla lokalnych społeczności spraw, jak. np. lokalizacja spalarni odpadów na terenie gminy. </a:t>
            </a:r>
            <a:endParaRPr lang="en-US" sz="2600" b="1" spc="-30" dirty="0">
              <a:solidFill>
                <a:schemeClr val="accent5">
                  <a:lumMod val="50000"/>
                </a:schemeClr>
              </a:solidFill>
              <a:latin typeface="DM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3BEF7-F3DF-164C-875C-D526A91823AA}"/>
              </a:ext>
            </a:extLst>
          </p:cNvPr>
          <p:cNvSpPr txBox="1"/>
          <p:nvPr/>
        </p:nvSpPr>
        <p:spPr>
          <a:xfrm>
            <a:off x="13442400" y="11178135"/>
            <a:ext cx="10386204" cy="1911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Wynik konsultacji nie musi być wiążący dla władz administracyjnych</a:t>
            </a:r>
            <a:r>
              <a:rPr lang="en-US" sz="26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.</a:t>
            </a:r>
            <a:r>
              <a:rPr lang="pl-PL" sz="26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 Często jednak przedstawienie różnych punktów widzenia wpływa na kształt projektu, lub powoduje, ze władze od niego odstępują. Konsultacje pozwalają łagodzić konflikty pomiędzy biorącymi w nich udział stronami.</a:t>
            </a:r>
            <a:endParaRPr lang="en-US" sz="2600" b="1" spc="-30" dirty="0">
              <a:solidFill>
                <a:schemeClr val="accent5">
                  <a:lumMod val="50000"/>
                </a:schemeClr>
              </a:solidFill>
              <a:latin typeface="DM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DCCB14-8165-F44D-A1B0-E2D6C4FD385B}"/>
              </a:ext>
            </a:extLst>
          </p:cNvPr>
          <p:cNvSpPr txBox="1"/>
          <p:nvPr/>
        </p:nvSpPr>
        <p:spPr>
          <a:xfrm>
            <a:off x="6510576" y="3631963"/>
            <a:ext cx="1174681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787502-7D29-DA46-B4BD-ACB1297F16D5}"/>
              </a:ext>
            </a:extLst>
          </p:cNvPr>
          <p:cNvSpPr txBox="1"/>
          <p:nvPr/>
        </p:nvSpPr>
        <p:spPr>
          <a:xfrm>
            <a:off x="6403175" y="5567936"/>
            <a:ext cx="1389483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576701-C01A-574D-B78F-FC8422AB5DC0}"/>
              </a:ext>
            </a:extLst>
          </p:cNvPr>
          <p:cNvSpPr txBox="1"/>
          <p:nvPr/>
        </p:nvSpPr>
        <p:spPr>
          <a:xfrm>
            <a:off x="6391152" y="7499056"/>
            <a:ext cx="1413528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9A60B2-3190-464B-ABDF-C280E13C8B72}"/>
              </a:ext>
            </a:extLst>
          </p:cNvPr>
          <p:cNvSpPr txBox="1"/>
          <p:nvPr/>
        </p:nvSpPr>
        <p:spPr>
          <a:xfrm>
            <a:off x="6370313" y="9433183"/>
            <a:ext cx="1455207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E1E4FA-46C2-194B-9922-697D00C08EB7}"/>
              </a:ext>
            </a:extLst>
          </p:cNvPr>
          <p:cNvSpPr txBox="1"/>
          <p:nvPr/>
        </p:nvSpPr>
        <p:spPr>
          <a:xfrm>
            <a:off x="6379931" y="11358417"/>
            <a:ext cx="1435971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05</a:t>
            </a:r>
          </a:p>
        </p:txBody>
      </p:sp>
      <p:sp>
        <p:nvSpPr>
          <p:cNvPr id="57" name="TextBox 8">
            <a:extLst>
              <a:ext uri="{FF2B5EF4-FFF2-40B4-BE49-F238E27FC236}">
                <a16:creationId xmlns:a16="http://schemas.microsoft.com/office/drawing/2014/main" id="{5CAF7672-F88B-42B5-B0C3-B81D22756CAC}"/>
              </a:ext>
            </a:extLst>
          </p:cNvPr>
          <p:cNvSpPr txBox="1"/>
          <p:nvPr/>
        </p:nvSpPr>
        <p:spPr>
          <a:xfrm>
            <a:off x="13478623" y="9105123"/>
            <a:ext cx="10349981" cy="1911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Obowiązkowo konsultacje społeczne musza być prowadzone w sprawach związanych z ochroną środowiska czy zagospodarowanie przestrzenne. Jest to wymóg ustawowy. W innych nie są obowiązkowe, ale warto je przeprowadzić w sytuacji, gdy istnieje zagrożenie konfliktem. </a:t>
            </a:r>
            <a:endParaRPr lang="en-US" sz="2600" b="1" spc="-30" dirty="0">
              <a:solidFill>
                <a:schemeClr val="accent5">
                  <a:lumMod val="50000"/>
                </a:schemeClr>
              </a:solidFill>
              <a:latin typeface="DM Sans" pitchFamily="2" charset="77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34710F6-FCF8-4080-9F36-62152EA89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650" y="1295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17"/>
    </mc:Choice>
    <mc:Fallback>
      <p:transition spd="slow" advTm="15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4762DE02-097D-1E49-BB0D-387505570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5069" y="7731491"/>
            <a:ext cx="2214178" cy="2906122"/>
          </a:xfrm>
          <a:custGeom>
            <a:avLst/>
            <a:gdLst>
              <a:gd name="T0" fmla="*/ 575391 w 1779"/>
              <a:gd name="T1" fmla="*/ 0 h 2334"/>
              <a:gd name="T2" fmla="*/ 89545 w 1779"/>
              <a:gd name="T3" fmla="*/ 157955 h 2334"/>
              <a:gd name="T4" fmla="*/ 0 w 1779"/>
              <a:gd name="T5" fmla="*/ 187099 h 2334"/>
              <a:gd name="T6" fmla="*/ 0 w 1779"/>
              <a:gd name="T7" fmla="*/ 187099 h 2334"/>
              <a:gd name="T8" fmla="*/ 34883 w 1779"/>
              <a:gd name="T9" fmla="*/ 419894 h 2334"/>
              <a:gd name="T10" fmla="*/ 34883 w 1779"/>
              <a:gd name="T11" fmla="*/ 419894 h 2334"/>
              <a:gd name="T12" fmla="*/ 0 w 1779"/>
              <a:gd name="T13" fmla="*/ 652688 h 2334"/>
              <a:gd name="T14" fmla="*/ 89545 w 1779"/>
              <a:gd name="T15" fmla="*/ 681472 h 2334"/>
              <a:gd name="T16" fmla="*/ 575391 w 1779"/>
              <a:gd name="T17" fmla="*/ 839427 h 2334"/>
              <a:gd name="T18" fmla="*/ 575391 w 1779"/>
              <a:gd name="T19" fmla="*/ 839427 h 2334"/>
              <a:gd name="T20" fmla="*/ 639403 w 1779"/>
              <a:gd name="T21" fmla="*/ 419894 h 2334"/>
              <a:gd name="T22" fmla="*/ 639403 w 1779"/>
              <a:gd name="T23" fmla="*/ 419894 h 2334"/>
              <a:gd name="T24" fmla="*/ 575391 w 1779"/>
              <a:gd name="T25" fmla="*/ 0 h 23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779" h="2334">
                <a:moveTo>
                  <a:pt x="1600" y="0"/>
                </a:moveTo>
                <a:lnTo>
                  <a:pt x="249" y="439"/>
                </a:lnTo>
                <a:lnTo>
                  <a:pt x="0" y="520"/>
                </a:lnTo>
                <a:cubicBezTo>
                  <a:pt x="63" y="724"/>
                  <a:pt x="97" y="942"/>
                  <a:pt x="97" y="1167"/>
                </a:cubicBezTo>
                <a:cubicBezTo>
                  <a:pt x="97" y="1392"/>
                  <a:pt x="63" y="1609"/>
                  <a:pt x="0" y="1814"/>
                </a:cubicBezTo>
                <a:lnTo>
                  <a:pt x="249" y="1894"/>
                </a:lnTo>
                <a:lnTo>
                  <a:pt x="1600" y="2333"/>
                </a:lnTo>
                <a:cubicBezTo>
                  <a:pt x="1716" y="1965"/>
                  <a:pt x="1778" y="1573"/>
                  <a:pt x="1778" y="1167"/>
                </a:cubicBezTo>
                <a:cubicBezTo>
                  <a:pt x="1778" y="760"/>
                  <a:pt x="1716" y="369"/>
                  <a:pt x="1600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577F1D99-955B-0743-A7C8-190166CDB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095" y="5297817"/>
            <a:ext cx="2939417" cy="2999515"/>
          </a:xfrm>
          <a:custGeom>
            <a:avLst/>
            <a:gdLst>
              <a:gd name="T0" fmla="*/ 355409 w 2361"/>
              <a:gd name="T1" fmla="*/ 0 h 2406"/>
              <a:gd name="T2" fmla="*/ 55398 w 2361"/>
              <a:gd name="T3" fmla="*/ 413573 h 2406"/>
              <a:gd name="T4" fmla="*/ 0 w 2361"/>
              <a:gd name="T5" fmla="*/ 489587 h 2406"/>
              <a:gd name="T6" fmla="*/ 0 w 2361"/>
              <a:gd name="T7" fmla="*/ 489587 h 2406"/>
              <a:gd name="T8" fmla="*/ 273392 w 2361"/>
              <a:gd name="T9" fmla="*/ 866415 h 2406"/>
              <a:gd name="T10" fmla="*/ 362963 w 2361"/>
              <a:gd name="T11" fmla="*/ 837234 h 2406"/>
              <a:gd name="T12" fmla="*/ 848953 w 2361"/>
              <a:gd name="T13" fmla="*/ 679082 h 2406"/>
              <a:gd name="T14" fmla="*/ 848953 w 2361"/>
              <a:gd name="T15" fmla="*/ 679082 h 2406"/>
              <a:gd name="T16" fmla="*/ 355409 w 2361"/>
              <a:gd name="T17" fmla="*/ 0 h 24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61" h="2406">
                <a:moveTo>
                  <a:pt x="988" y="0"/>
                </a:moveTo>
                <a:lnTo>
                  <a:pt x="154" y="1148"/>
                </a:lnTo>
                <a:lnTo>
                  <a:pt x="0" y="1359"/>
                </a:lnTo>
                <a:cubicBezTo>
                  <a:pt x="348" y="1621"/>
                  <a:pt x="616" y="1984"/>
                  <a:pt x="760" y="2405"/>
                </a:cubicBezTo>
                <a:lnTo>
                  <a:pt x="1009" y="2324"/>
                </a:lnTo>
                <a:lnTo>
                  <a:pt x="2360" y="1885"/>
                </a:lnTo>
                <a:cubicBezTo>
                  <a:pt x="2104" y="1125"/>
                  <a:pt x="1620" y="468"/>
                  <a:pt x="988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B074C035-7429-A443-8541-910E87EA6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2779" y="4347420"/>
            <a:ext cx="2763601" cy="2592987"/>
          </a:xfrm>
          <a:custGeom>
            <a:avLst/>
            <a:gdLst>
              <a:gd name="T0" fmla="*/ 0 w 2219"/>
              <a:gd name="T1" fmla="*/ 0 h 2081"/>
              <a:gd name="T2" fmla="*/ 0 w 2219"/>
              <a:gd name="T3" fmla="*/ 511296 h 2081"/>
              <a:gd name="T4" fmla="*/ 0 w 2219"/>
              <a:gd name="T5" fmla="*/ 605273 h 2081"/>
              <a:gd name="T6" fmla="*/ 0 w 2219"/>
              <a:gd name="T7" fmla="*/ 605273 h 2081"/>
              <a:gd name="T8" fmla="*/ 442619 w 2219"/>
              <a:gd name="T9" fmla="*/ 748940 h 2081"/>
              <a:gd name="T10" fmla="*/ 497676 w 2219"/>
              <a:gd name="T11" fmla="*/ 672966 h 2081"/>
              <a:gd name="T12" fmla="*/ 798153 w 2219"/>
              <a:gd name="T13" fmla="*/ 259248 h 2081"/>
              <a:gd name="T14" fmla="*/ 798153 w 2219"/>
              <a:gd name="T15" fmla="*/ 259248 h 2081"/>
              <a:gd name="T16" fmla="*/ 0 w 2219"/>
              <a:gd name="T17" fmla="*/ 0 h 20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19" h="2081">
                <a:moveTo>
                  <a:pt x="0" y="0"/>
                </a:moveTo>
                <a:lnTo>
                  <a:pt x="0" y="1420"/>
                </a:lnTo>
                <a:lnTo>
                  <a:pt x="0" y="1681"/>
                </a:lnTo>
                <a:cubicBezTo>
                  <a:pt x="457" y="1689"/>
                  <a:pt x="881" y="1835"/>
                  <a:pt x="1230" y="2080"/>
                </a:cubicBezTo>
                <a:lnTo>
                  <a:pt x="1383" y="1869"/>
                </a:lnTo>
                <a:lnTo>
                  <a:pt x="2218" y="720"/>
                </a:lnTo>
                <a:cubicBezTo>
                  <a:pt x="1591" y="274"/>
                  <a:pt x="826" y="7"/>
                  <a:pt x="0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A35E3290-04FC-8D44-B02C-5C0CB661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270" y="4347420"/>
            <a:ext cx="2763598" cy="2592987"/>
          </a:xfrm>
          <a:custGeom>
            <a:avLst/>
            <a:gdLst>
              <a:gd name="T0" fmla="*/ 0 w 2220"/>
              <a:gd name="T1" fmla="*/ 259248 h 2081"/>
              <a:gd name="T2" fmla="*/ 300341 w 2220"/>
              <a:gd name="T3" fmla="*/ 672966 h 2081"/>
              <a:gd name="T4" fmla="*/ 355374 w 2220"/>
              <a:gd name="T5" fmla="*/ 748940 h 2081"/>
              <a:gd name="T6" fmla="*/ 355374 w 2220"/>
              <a:gd name="T7" fmla="*/ 748940 h 2081"/>
              <a:gd name="T8" fmla="*/ 798152 w 2220"/>
              <a:gd name="T9" fmla="*/ 605273 h 2081"/>
              <a:gd name="T10" fmla="*/ 798152 w 2220"/>
              <a:gd name="T11" fmla="*/ 511296 h 2081"/>
              <a:gd name="T12" fmla="*/ 798152 w 2220"/>
              <a:gd name="T13" fmla="*/ 0 h 2081"/>
              <a:gd name="T14" fmla="*/ 798152 w 2220"/>
              <a:gd name="T15" fmla="*/ 0 h 2081"/>
              <a:gd name="T16" fmla="*/ 0 w 2220"/>
              <a:gd name="T17" fmla="*/ 259248 h 20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20" h="2081">
                <a:moveTo>
                  <a:pt x="0" y="720"/>
                </a:moveTo>
                <a:lnTo>
                  <a:pt x="835" y="1869"/>
                </a:lnTo>
                <a:lnTo>
                  <a:pt x="988" y="2080"/>
                </a:lnTo>
                <a:cubicBezTo>
                  <a:pt x="1337" y="1835"/>
                  <a:pt x="1761" y="1689"/>
                  <a:pt x="2219" y="1681"/>
                </a:cubicBezTo>
                <a:lnTo>
                  <a:pt x="2219" y="1420"/>
                </a:lnTo>
                <a:lnTo>
                  <a:pt x="2219" y="0"/>
                </a:lnTo>
                <a:cubicBezTo>
                  <a:pt x="1392" y="7"/>
                  <a:pt x="627" y="274"/>
                  <a:pt x="0" y="72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03C04662-20AD-1A42-9DA4-C7B42F217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138" y="5297817"/>
            <a:ext cx="2939414" cy="2999515"/>
          </a:xfrm>
          <a:custGeom>
            <a:avLst/>
            <a:gdLst>
              <a:gd name="T0" fmla="*/ 793555 w 2361"/>
              <a:gd name="T1" fmla="*/ 413573 h 2406"/>
              <a:gd name="T2" fmla="*/ 493184 w 2361"/>
              <a:gd name="T3" fmla="*/ 0 h 2406"/>
              <a:gd name="T4" fmla="*/ 493184 w 2361"/>
              <a:gd name="T5" fmla="*/ 0 h 2406"/>
              <a:gd name="T6" fmla="*/ 0 w 2361"/>
              <a:gd name="T7" fmla="*/ 679082 h 2406"/>
              <a:gd name="T8" fmla="*/ 485629 w 2361"/>
              <a:gd name="T9" fmla="*/ 837234 h 2406"/>
              <a:gd name="T10" fmla="*/ 575201 w 2361"/>
              <a:gd name="T11" fmla="*/ 866415 h 2406"/>
              <a:gd name="T12" fmla="*/ 575201 w 2361"/>
              <a:gd name="T13" fmla="*/ 866415 h 2406"/>
              <a:gd name="T14" fmla="*/ 848952 w 2361"/>
              <a:gd name="T15" fmla="*/ 489587 h 2406"/>
              <a:gd name="T16" fmla="*/ 793555 w 2361"/>
              <a:gd name="T17" fmla="*/ 413573 h 24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61" h="2406">
                <a:moveTo>
                  <a:pt x="2206" y="1148"/>
                </a:moveTo>
                <a:lnTo>
                  <a:pt x="1371" y="0"/>
                </a:lnTo>
                <a:cubicBezTo>
                  <a:pt x="739" y="468"/>
                  <a:pt x="255" y="1125"/>
                  <a:pt x="0" y="1885"/>
                </a:cubicBezTo>
                <a:lnTo>
                  <a:pt x="1350" y="2324"/>
                </a:lnTo>
                <a:lnTo>
                  <a:pt x="1599" y="2405"/>
                </a:lnTo>
                <a:cubicBezTo>
                  <a:pt x="1743" y="1984"/>
                  <a:pt x="2011" y="1621"/>
                  <a:pt x="2360" y="1359"/>
                </a:cubicBezTo>
                <a:lnTo>
                  <a:pt x="2206" y="1148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D1CDA27-6320-5040-8C1B-939A9B5F3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899" y="7731491"/>
            <a:ext cx="2214178" cy="2906122"/>
          </a:xfrm>
          <a:custGeom>
            <a:avLst/>
            <a:gdLst>
              <a:gd name="T0" fmla="*/ 639403 w 1779"/>
              <a:gd name="T1" fmla="*/ 186739 h 2334"/>
              <a:gd name="T2" fmla="*/ 549858 w 1779"/>
              <a:gd name="T3" fmla="*/ 157955 h 2334"/>
              <a:gd name="T4" fmla="*/ 64372 w 1779"/>
              <a:gd name="T5" fmla="*/ 0 h 2334"/>
              <a:gd name="T6" fmla="*/ 64372 w 1779"/>
              <a:gd name="T7" fmla="*/ 0 h 2334"/>
              <a:gd name="T8" fmla="*/ 0 w 1779"/>
              <a:gd name="T9" fmla="*/ 419894 h 2334"/>
              <a:gd name="T10" fmla="*/ 0 w 1779"/>
              <a:gd name="T11" fmla="*/ 419894 h 2334"/>
              <a:gd name="T12" fmla="*/ 64372 w 1779"/>
              <a:gd name="T13" fmla="*/ 839427 h 2334"/>
              <a:gd name="T14" fmla="*/ 549858 w 1779"/>
              <a:gd name="T15" fmla="*/ 681472 h 2334"/>
              <a:gd name="T16" fmla="*/ 639403 w 1779"/>
              <a:gd name="T17" fmla="*/ 652688 h 2334"/>
              <a:gd name="T18" fmla="*/ 639403 w 1779"/>
              <a:gd name="T19" fmla="*/ 652688 h 2334"/>
              <a:gd name="T20" fmla="*/ 604520 w 1779"/>
              <a:gd name="T21" fmla="*/ 419894 h 2334"/>
              <a:gd name="T22" fmla="*/ 604520 w 1779"/>
              <a:gd name="T23" fmla="*/ 419894 h 2334"/>
              <a:gd name="T24" fmla="*/ 639403 w 1779"/>
              <a:gd name="T25" fmla="*/ 186739 h 23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779" h="2334">
                <a:moveTo>
                  <a:pt x="1778" y="519"/>
                </a:moveTo>
                <a:lnTo>
                  <a:pt x="1529" y="439"/>
                </a:lnTo>
                <a:lnTo>
                  <a:pt x="179" y="0"/>
                </a:lnTo>
                <a:cubicBezTo>
                  <a:pt x="62" y="369"/>
                  <a:pt x="0" y="760"/>
                  <a:pt x="0" y="1167"/>
                </a:cubicBezTo>
                <a:cubicBezTo>
                  <a:pt x="0" y="1573"/>
                  <a:pt x="62" y="1965"/>
                  <a:pt x="179" y="2333"/>
                </a:cubicBezTo>
                <a:lnTo>
                  <a:pt x="1529" y="1894"/>
                </a:lnTo>
                <a:lnTo>
                  <a:pt x="1778" y="1814"/>
                </a:lnTo>
                <a:cubicBezTo>
                  <a:pt x="1715" y="1609"/>
                  <a:pt x="1681" y="1392"/>
                  <a:pt x="1681" y="1167"/>
                </a:cubicBezTo>
                <a:cubicBezTo>
                  <a:pt x="1681" y="942"/>
                  <a:pt x="1715" y="724"/>
                  <a:pt x="1778" y="51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7" name="Freeform 72">
            <a:extLst>
              <a:ext uri="{FF2B5EF4-FFF2-40B4-BE49-F238E27FC236}">
                <a16:creationId xmlns:a16="http://schemas.microsoft.com/office/drawing/2014/main" id="{7ECFA5C5-4C05-4940-B50C-157468D6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0324" y="7747971"/>
            <a:ext cx="3307529" cy="4164161"/>
          </a:xfrm>
          <a:custGeom>
            <a:avLst/>
            <a:gdLst>
              <a:gd name="T0" fmla="*/ 720 w 2655"/>
              <a:gd name="T1" fmla="*/ 412754 h 3341"/>
              <a:gd name="T2" fmla="*/ 61552 w 2655"/>
              <a:gd name="T3" fmla="*/ 610487 h 3341"/>
              <a:gd name="T4" fmla="*/ 119144 w 2655"/>
              <a:gd name="T5" fmla="*/ 707732 h 3341"/>
              <a:gd name="T6" fmla="*/ 137862 w 2655"/>
              <a:gd name="T7" fmla="*/ 793813 h 3341"/>
              <a:gd name="T8" fmla="*/ 123104 w 2655"/>
              <a:gd name="T9" fmla="*/ 859003 h 3341"/>
              <a:gd name="T10" fmla="*/ 114825 w 2655"/>
              <a:gd name="T11" fmla="*/ 886736 h 3341"/>
              <a:gd name="T12" fmla="*/ 122024 w 2655"/>
              <a:gd name="T13" fmla="*/ 942923 h 3341"/>
              <a:gd name="T14" fmla="*/ 170258 w 2655"/>
              <a:gd name="T15" fmla="*/ 1001990 h 3341"/>
              <a:gd name="T16" fmla="*/ 396668 w 2655"/>
              <a:gd name="T17" fmla="*/ 1175232 h 3341"/>
              <a:gd name="T18" fmla="*/ 443822 w 2655"/>
              <a:gd name="T19" fmla="*/ 1194681 h 3341"/>
              <a:gd name="T20" fmla="*/ 493495 w 2655"/>
              <a:gd name="T21" fmla="*/ 1176672 h 3341"/>
              <a:gd name="T22" fmla="*/ 533810 w 2655"/>
              <a:gd name="T23" fmla="*/ 1104278 h 3341"/>
              <a:gd name="T24" fmla="*/ 579524 w 2655"/>
              <a:gd name="T25" fmla="*/ 1008113 h 3341"/>
              <a:gd name="T26" fmla="*/ 659794 w 2655"/>
              <a:gd name="T27" fmla="*/ 952287 h 3341"/>
              <a:gd name="T28" fmla="*/ 756261 w 2655"/>
              <a:gd name="T29" fmla="*/ 947965 h 3341"/>
              <a:gd name="T30" fmla="*/ 817093 w 2655"/>
              <a:gd name="T31" fmla="*/ 932478 h 3341"/>
              <a:gd name="T32" fmla="*/ 851289 w 2655"/>
              <a:gd name="T33" fmla="*/ 851080 h 3341"/>
              <a:gd name="T34" fmla="*/ 844090 w 2655"/>
              <a:gd name="T35" fmla="*/ 825868 h 3341"/>
              <a:gd name="T36" fmla="*/ 853448 w 2655"/>
              <a:gd name="T37" fmla="*/ 797775 h 3341"/>
              <a:gd name="T38" fmla="*/ 867846 w 2655"/>
              <a:gd name="T39" fmla="*/ 767520 h 3341"/>
              <a:gd name="T40" fmla="*/ 863527 w 2655"/>
              <a:gd name="T41" fmla="*/ 749512 h 3341"/>
              <a:gd name="T42" fmla="*/ 866767 w 2655"/>
              <a:gd name="T43" fmla="*/ 727902 h 3341"/>
              <a:gd name="T44" fmla="*/ 873246 w 2655"/>
              <a:gd name="T45" fmla="*/ 686482 h 3341"/>
              <a:gd name="T46" fmla="*/ 868566 w 2655"/>
              <a:gd name="T47" fmla="*/ 655508 h 3341"/>
              <a:gd name="T48" fmla="*/ 890883 w 2655"/>
              <a:gd name="T49" fmla="*/ 629215 h 3341"/>
              <a:gd name="T50" fmla="*/ 920040 w 2655"/>
              <a:gd name="T51" fmla="*/ 620571 h 3341"/>
              <a:gd name="T52" fmla="*/ 937317 w 2655"/>
              <a:gd name="T53" fmla="*/ 562584 h 3341"/>
              <a:gd name="T54" fmla="*/ 924719 w 2655"/>
              <a:gd name="T55" fmla="*/ 547097 h 3341"/>
              <a:gd name="T56" fmla="*/ 869646 w 2655"/>
              <a:gd name="T57" fmla="*/ 480466 h 3341"/>
              <a:gd name="T58" fmla="*/ 845889 w 2655"/>
              <a:gd name="T59" fmla="*/ 392584 h 3341"/>
              <a:gd name="T60" fmla="*/ 821773 w 2655"/>
              <a:gd name="T61" fmla="*/ 242034 h 3341"/>
              <a:gd name="T62" fmla="*/ 679951 w 2655"/>
              <a:gd name="T63" fmla="*/ 78517 h 3341"/>
              <a:gd name="T64" fmla="*/ 415386 w 2655"/>
              <a:gd name="T65" fmla="*/ 2521 h 3341"/>
              <a:gd name="T66" fmla="*/ 203733 w 2655"/>
              <a:gd name="T67" fmla="*/ 52585 h 3341"/>
              <a:gd name="T68" fmla="*/ 71991 w 2655"/>
              <a:gd name="T69" fmla="*/ 168919 h 3341"/>
              <a:gd name="T70" fmla="*/ 11518 w 2655"/>
              <a:gd name="T71" fmla="*/ 312627 h 334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655" h="3341">
                <a:moveTo>
                  <a:pt x="2" y="1146"/>
                </a:moveTo>
                <a:lnTo>
                  <a:pt x="2" y="1146"/>
                </a:lnTo>
                <a:cubicBezTo>
                  <a:pt x="0" y="1341"/>
                  <a:pt x="60" y="1525"/>
                  <a:pt x="171" y="1695"/>
                </a:cubicBezTo>
                <a:cubicBezTo>
                  <a:pt x="227" y="1783"/>
                  <a:pt x="281" y="1873"/>
                  <a:pt x="331" y="1965"/>
                </a:cubicBezTo>
                <a:cubicBezTo>
                  <a:pt x="371" y="2038"/>
                  <a:pt x="395" y="2119"/>
                  <a:pt x="383" y="2204"/>
                </a:cubicBezTo>
                <a:cubicBezTo>
                  <a:pt x="374" y="2265"/>
                  <a:pt x="357" y="2325"/>
                  <a:pt x="342" y="2385"/>
                </a:cubicBezTo>
                <a:cubicBezTo>
                  <a:pt x="336" y="2411"/>
                  <a:pt x="327" y="2436"/>
                  <a:pt x="319" y="2462"/>
                </a:cubicBezTo>
                <a:cubicBezTo>
                  <a:pt x="298" y="2517"/>
                  <a:pt x="305" y="2571"/>
                  <a:pt x="339" y="2618"/>
                </a:cubicBezTo>
                <a:cubicBezTo>
                  <a:pt x="381" y="2674"/>
                  <a:pt x="424" y="2731"/>
                  <a:pt x="473" y="2782"/>
                </a:cubicBezTo>
                <a:cubicBezTo>
                  <a:pt x="657" y="2976"/>
                  <a:pt x="861" y="3144"/>
                  <a:pt x="1102" y="3263"/>
                </a:cubicBezTo>
                <a:cubicBezTo>
                  <a:pt x="1145" y="3284"/>
                  <a:pt x="1188" y="3302"/>
                  <a:pt x="1233" y="3317"/>
                </a:cubicBezTo>
                <a:cubicBezTo>
                  <a:pt x="1301" y="3340"/>
                  <a:pt x="1333" y="3329"/>
                  <a:pt x="1371" y="3267"/>
                </a:cubicBezTo>
                <a:cubicBezTo>
                  <a:pt x="1410" y="3202"/>
                  <a:pt x="1448" y="3134"/>
                  <a:pt x="1483" y="3066"/>
                </a:cubicBezTo>
                <a:cubicBezTo>
                  <a:pt x="1528" y="2978"/>
                  <a:pt x="1574" y="2890"/>
                  <a:pt x="1610" y="2799"/>
                </a:cubicBezTo>
                <a:cubicBezTo>
                  <a:pt x="1652" y="2697"/>
                  <a:pt x="1726" y="2649"/>
                  <a:pt x="1833" y="2644"/>
                </a:cubicBezTo>
                <a:cubicBezTo>
                  <a:pt x="1922" y="2641"/>
                  <a:pt x="2012" y="2638"/>
                  <a:pt x="2101" y="2632"/>
                </a:cubicBezTo>
                <a:cubicBezTo>
                  <a:pt x="2160" y="2629"/>
                  <a:pt x="2218" y="2616"/>
                  <a:pt x="2270" y="2589"/>
                </a:cubicBezTo>
                <a:cubicBezTo>
                  <a:pt x="2362" y="2542"/>
                  <a:pt x="2396" y="2461"/>
                  <a:pt x="2365" y="2363"/>
                </a:cubicBezTo>
                <a:cubicBezTo>
                  <a:pt x="2358" y="2340"/>
                  <a:pt x="2352" y="2317"/>
                  <a:pt x="2345" y="2293"/>
                </a:cubicBezTo>
                <a:cubicBezTo>
                  <a:pt x="2337" y="2262"/>
                  <a:pt x="2347" y="2236"/>
                  <a:pt x="2371" y="2215"/>
                </a:cubicBezTo>
                <a:cubicBezTo>
                  <a:pt x="2396" y="2192"/>
                  <a:pt x="2413" y="2165"/>
                  <a:pt x="2411" y="2131"/>
                </a:cubicBezTo>
                <a:cubicBezTo>
                  <a:pt x="2410" y="2113"/>
                  <a:pt x="2406" y="2096"/>
                  <a:pt x="2399" y="2081"/>
                </a:cubicBezTo>
                <a:cubicBezTo>
                  <a:pt x="2390" y="2059"/>
                  <a:pt x="2392" y="2038"/>
                  <a:pt x="2408" y="2021"/>
                </a:cubicBezTo>
                <a:cubicBezTo>
                  <a:pt x="2441" y="1986"/>
                  <a:pt x="2441" y="1948"/>
                  <a:pt x="2426" y="1906"/>
                </a:cubicBezTo>
                <a:cubicBezTo>
                  <a:pt x="2416" y="1878"/>
                  <a:pt x="2408" y="1850"/>
                  <a:pt x="2413" y="1820"/>
                </a:cubicBezTo>
                <a:cubicBezTo>
                  <a:pt x="2419" y="1783"/>
                  <a:pt x="2438" y="1757"/>
                  <a:pt x="2475" y="1747"/>
                </a:cubicBezTo>
                <a:cubicBezTo>
                  <a:pt x="2502" y="1739"/>
                  <a:pt x="2530" y="1733"/>
                  <a:pt x="2556" y="1723"/>
                </a:cubicBezTo>
                <a:cubicBezTo>
                  <a:pt x="2637" y="1691"/>
                  <a:pt x="2654" y="1634"/>
                  <a:pt x="2604" y="1562"/>
                </a:cubicBezTo>
                <a:cubicBezTo>
                  <a:pt x="2594" y="1547"/>
                  <a:pt x="2581" y="1533"/>
                  <a:pt x="2569" y="1519"/>
                </a:cubicBezTo>
                <a:cubicBezTo>
                  <a:pt x="2518" y="1457"/>
                  <a:pt x="2466" y="1396"/>
                  <a:pt x="2416" y="1334"/>
                </a:cubicBezTo>
                <a:cubicBezTo>
                  <a:pt x="2358" y="1263"/>
                  <a:pt x="2333" y="1182"/>
                  <a:pt x="2350" y="1090"/>
                </a:cubicBezTo>
                <a:cubicBezTo>
                  <a:pt x="2378" y="942"/>
                  <a:pt x="2338" y="806"/>
                  <a:pt x="2283" y="672"/>
                </a:cubicBezTo>
                <a:cubicBezTo>
                  <a:pt x="2203" y="476"/>
                  <a:pt x="2065" y="330"/>
                  <a:pt x="1889" y="218"/>
                </a:cubicBezTo>
                <a:cubicBezTo>
                  <a:pt x="1665" y="77"/>
                  <a:pt x="1420" y="0"/>
                  <a:pt x="1154" y="7"/>
                </a:cubicBezTo>
                <a:cubicBezTo>
                  <a:pt x="950" y="13"/>
                  <a:pt x="750" y="51"/>
                  <a:pt x="566" y="146"/>
                </a:cubicBezTo>
                <a:cubicBezTo>
                  <a:pt x="418" y="223"/>
                  <a:pt x="303" y="339"/>
                  <a:pt x="200" y="469"/>
                </a:cubicBezTo>
                <a:cubicBezTo>
                  <a:pt x="107" y="586"/>
                  <a:pt x="60" y="723"/>
                  <a:pt x="32" y="868"/>
                </a:cubicBezTo>
                <a:cubicBezTo>
                  <a:pt x="15" y="957"/>
                  <a:pt x="1" y="1047"/>
                  <a:pt x="2" y="1146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8" name="Freeform 73">
            <a:extLst>
              <a:ext uri="{FF2B5EF4-FFF2-40B4-BE49-F238E27FC236}">
                <a16:creationId xmlns:a16="http://schemas.microsoft.com/office/drawing/2014/main" id="{752219BD-450D-FA47-A6F1-1B7E4B74A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5069" y="8275358"/>
            <a:ext cx="450527" cy="1812894"/>
          </a:xfrm>
          <a:custGeom>
            <a:avLst/>
            <a:gdLst>
              <a:gd name="T0" fmla="*/ 90038 w 360"/>
              <a:gd name="T1" fmla="*/ 0 h 1456"/>
              <a:gd name="T2" fmla="*/ 0 w 360"/>
              <a:gd name="T3" fmla="*/ 29144 h 1456"/>
              <a:gd name="T4" fmla="*/ 0 w 360"/>
              <a:gd name="T5" fmla="*/ 29144 h 1456"/>
              <a:gd name="T6" fmla="*/ 35075 w 360"/>
              <a:gd name="T7" fmla="*/ 261938 h 1456"/>
              <a:gd name="T8" fmla="*/ 35075 w 360"/>
              <a:gd name="T9" fmla="*/ 261938 h 1456"/>
              <a:gd name="T10" fmla="*/ 0 w 360"/>
              <a:gd name="T11" fmla="*/ 494731 h 1456"/>
              <a:gd name="T12" fmla="*/ 90038 w 360"/>
              <a:gd name="T13" fmla="*/ 523515 h 1456"/>
              <a:gd name="T14" fmla="*/ 90038 w 360"/>
              <a:gd name="T15" fmla="*/ 523515 h 1456"/>
              <a:gd name="T16" fmla="*/ 129813 w 360"/>
              <a:gd name="T17" fmla="*/ 261938 h 1456"/>
              <a:gd name="T18" fmla="*/ 129813 w 360"/>
              <a:gd name="T19" fmla="*/ 261938 h 1456"/>
              <a:gd name="T20" fmla="*/ 90038 w 360"/>
              <a:gd name="T21" fmla="*/ 0 h 14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0" h="1456">
                <a:moveTo>
                  <a:pt x="249" y="0"/>
                </a:moveTo>
                <a:lnTo>
                  <a:pt x="0" y="81"/>
                </a:lnTo>
                <a:cubicBezTo>
                  <a:pt x="63" y="285"/>
                  <a:pt x="97" y="503"/>
                  <a:pt x="97" y="728"/>
                </a:cubicBezTo>
                <a:cubicBezTo>
                  <a:pt x="97" y="953"/>
                  <a:pt x="63" y="1170"/>
                  <a:pt x="0" y="1375"/>
                </a:cubicBezTo>
                <a:lnTo>
                  <a:pt x="249" y="1455"/>
                </a:lnTo>
                <a:cubicBezTo>
                  <a:pt x="320" y="1225"/>
                  <a:pt x="359" y="981"/>
                  <a:pt x="359" y="728"/>
                </a:cubicBezTo>
                <a:cubicBezTo>
                  <a:pt x="359" y="475"/>
                  <a:pt x="320" y="230"/>
                  <a:pt x="249" y="0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9" name="Freeform 74">
            <a:extLst>
              <a:ext uri="{FF2B5EF4-FFF2-40B4-BE49-F238E27FC236}">
                <a16:creationId xmlns:a16="http://schemas.microsoft.com/office/drawing/2014/main" id="{B5FE73EA-E44D-B647-A89C-2F45F9AEE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092" y="6726154"/>
            <a:ext cx="1258181" cy="1565683"/>
          </a:xfrm>
          <a:custGeom>
            <a:avLst/>
            <a:gdLst>
              <a:gd name="T0" fmla="*/ 273553 w 1010"/>
              <a:gd name="T1" fmla="*/ 452078 h 1258"/>
              <a:gd name="T2" fmla="*/ 363178 w 1010"/>
              <a:gd name="T3" fmla="*/ 422947 h 1258"/>
              <a:gd name="T4" fmla="*/ 363178 w 1010"/>
              <a:gd name="T5" fmla="*/ 422947 h 1258"/>
              <a:gd name="T6" fmla="*/ 55431 w 1010"/>
              <a:gd name="T7" fmla="*/ 0 h 1258"/>
              <a:gd name="T8" fmla="*/ 0 w 1010"/>
              <a:gd name="T9" fmla="*/ 75886 h 1258"/>
              <a:gd name="T10" fmla="*/ 0 w 1010"/>
              <a:gd name="T11" fmla="*/ 75886 h 1258"/>
              <a:gd name="T12" fmla="*/ 273553 w 1010"/>
              <a:gd name="T13" fmla="*/ 452078 h 12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10" h="1258">
                <a:moveTo>
                  <a:pt x="760" y="1257"/>
                </a:moveTo>
                <a:lnTo>
                  <a:pt x="1009" y="1176"/>
                </a:lnTo>
                <a:cubicBezTo>
                  <a:pt x="848" y="703"/>
                  <a:pt x="546" y="294"/>
                  <a:pt x="154" y="0"/>
                </a:cubicBezTo>
                <a:lnTo>
                  <a:pt x="0" y="211"/>
                </a:lnTo>
                <a:cubicBezTo>
                  <a:pt x="348" y="473"/>
                  <a:pt x="616" y="836"/>
                  <a:pt x="760" y="1257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0" name="Freeform 75">
            <a:extLst>
              <a:ext uri="{FF2B5EF4-FFF2-40B4-BE49-F238E27FC236}">
                <a16:creationId xmlns:a16="http://schemas.microsoft.com/office/drawing/2014/main" id="{B6590B69-0583-2440-8F69-DF6F15571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2779" y="6116368"/>
            <a:ext cx="1725190" cy="824043"/>
          </a:xfrm>
          <a:custGeom>
            <a:avLst/>
            <a:gdLst>
              <a:gd name="T0" fmla="*/ 443009 w 1384"/>
              <a:gd name="T1" fmla="*/ 237765 h 661"/>
              <a:gd name="T2" fmla="*/ 498115 w 1384"/>
              <a:gd name="T3" fmla="*/ 161752 h 661"/>
              <a:gd name="T4" fmla="*/ 498115 w 1384"/>
              <a:gd name="T5" fmla="*/ 161752 h 661"/>
              <a:gd name="T6" fmla="*/ 0 w 1384"/>
              <a:gd name="T7" fmla="*/ 0 h 661"/>
              <a:gd name="T8" fmla="*/ 0 w 1384"/>
              <a:gd name="T9" fmla="*/ 94025 h 661"/>
              <a:gd name="T10" fmla="*/ 0 w 1384"/>
              <a:gd name="T11" fmla="*/ 94025 h 661"/>
              <a:gd name="T12" fmla="*/ 443009 w 1384"/>
              <a:gd name="T13" fmla="*/ 237765 h 6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84" h="661">
                <a:moveTo>
                  <a:pt x="1230" y="660"/>
                </a:moveTo>
                <a:lnTo>
                  <a:pt x="1383" y="449"/>
                </a:lnTo>
                <a:cubicBezTo>
                  <a:pt x="992" y="172"/>
                  <a:pt x="515" y="7"/>
                  <a:pt x="0" y="0"/>
                </a:cubicBezTo>
                <a:lnTo>
                  <a:pt x="0" y="261"/>
                </a:lnTo>
                <a:cubicBezTo>
                  <a:pt x="457" y="269"/>
                  <a:pt x="881" y="415"/>
                  <a:pt x="1230" y="660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1" name="Freeform 76">
            <a:extLst>
              <a:ext uri="{FF2B5EF4-FFF2-40B4-BE49-F238E27FC236}">
                <a16:creationId xmlns:a16="http://schemas.microsoft.com/office/drawing/2014/main" id="{A37285CE-018E-964C-A546-A2C54BDD1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5178" y="6116368"/>
            <a:ext cx="1725190" cy="824043"/>
          </a:xfrm>
          <a:custGeom>
            <a:avLst/>
            <a:gdLst>
              <a:gd name="T0" fmla="*/ 498115 w 1385"/>
              <a:gd name="T1" fmla="*/ 94025 h 661"/>
              <a:gd name="T2" fmla="*/ 498115 w 1385"/>
              <a:gd name="T3" fmla="*/ 0 h 661"/>
              <a:gd name="T4" fmla="*/ 498115 w 1385"/>
              <a:gd name="T5" fmla="*/ 0 h 661"/>
              <a:gd name="T6" fmla="*/ 0 w 1385"/>
              <a:gd name="T7" fmla="*/ 161752 h 661"/>
              <a:gd name="T8" fmla="*/ 55066 w 1385"/>
              <a:gd name="T9" fmla="*/ 237765 h 661"/>
              <a:gd name="T10" fmla="*/ 55066 w 1385"/>
              <a:gd name="T11" fmla="*/ 237765 h 661"/>
              <a:gd name="T12" fmla="*/ 498115 w 1385"/>
              <a:gd name="T13" fmla="*/ 94025 h 6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85" h="661">
                <a:moveTo>
                  <a:pt x="1384" y="261"/>
                </a:moveTo>
                <a:lnTo>
                  <a:pt x="1384" y="0"/>
                </a:lnTo>
                <a:cubicBezTo>
                  <a:pt x="869" y="7"/>
                  <a:pt x="392" y="172"/>
                  <a:pt x="0" y="449"/>
                </a:cubicBezTo>
                <a:lnTo>
                  <a:pt x="153" y="660"/>
                </a:lnTo>
                <a:cubicBezTo>
                  <a:pt x="502" y="415"/>
                  <a:pt x="926" y="269"/>
                  <a:pt x="1384" y="261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2" name="Freeform 77">
            <a:extLst>
              <a:ext uri="{FF2B5EF4-FFF2-40B4-BE49-F238E27FC236}">
                <a16:creationId xmlns:a16="http://schemas.microsoft.com/office/drawing/2014/main" id="{CD97AE64-0DE7-6842-A471-BF11F68F3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2377" y="6726154"/>
            <a:ext cx="1258178" cy="1565683"/>
          </a:xfrm>
          <a:custGeom>
            <a:avLst/>
            <a:gdLst>
              <a:gd name="T0" fmla="*/ 363177 w 1011"/>
              <a:gd name="T1" fmla="*/ 75886 h 1258"/>
              <a:gd name="T2" fmla="*/ 307802 w 1011"/>
              <a:gd name="T3" fmla="*/ 0 h 1258"/>
              <a:gd name="T4" fmla="*/ 307802 w 1011"/>
              <a:gd name="T5" fmla="*/ 0 h 1258"/>
              <a:gd name="T6" fmla="*/ 0 w 1011"/>
              <a:gd name="T7" fmla="*/ 422947 h 1258"/>
              <a:gd name="T8" fmla="*/ 89536 w 1011"/>
              <a:gd name="T9" fmla="*/ 452078 h 1258"/>
              <a:gd name="T10" fmla="*/ 89536 w 1011"/>
              <a:gd name="T11" fmla="*/ 452078 h 1258"/>
              <a:gd name="T12" fmla="*/ 363177 w 1011"/>
              <a:gd name="T13" fmla="*/ 75886 h 12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11" h="1258">
                <a:moveTo>
                  <a:pt x="1010" y="211"/>
                </a:moveTo>
                <a:lnTo>
                  <a:pt x="856" y="0"/>
                </a:lnTo>
                <a:cubicBezTo>
                  <a:pt x="463" y="294"/>
                  <a:pt x="162" y="703"/>
                  <a:pt x="0" y="1176"/>
                </a:cubicBezTo>
                <a:lnTo>
                  <a:pt x="249" y="1257"/>
                </a:lnTo>
                <a:cubicBezTo>
                  <a:pt x="393" y="836"/>
                  <a:pt x="661" y="473"/>
                  <a:pt x="1010" y="211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3" name="Freeform 78">
            <a:extLst>
              <a:ext uri="{FF2B5EF4-FFF2-40B4-BE49-F238E27FC236}">
                <a16:creationId xmlns:a16="http://schemas.microsoft.com/office/drawing/2014/main" id="{22007068-DDD0-6343-A949-4612A8295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3039" y="8275358"/>
            <a:ext cx="445035" cy="1812894"/>
          </a:xfrm>
          <a:custGeom>
            <a:avLst/>
            <a:gdLst>
              <a:gd name="T0" fmla="*/ 93486 w 359"/>
              <a:gd name="T1" fmla="*/ 261938 h 1456"/>
              <a:gd name="T2" fmla="*/ 93486 w 359"/>
              <a:gd name="T3" fmla="*/ 261938 h 1456"/>
              <a:gd name="T4" fmla="*/ 128230 w 359"/>
              <a:gd name="T5" fmla="*/ 28784 h 1456"/>
              <a:gd name="T6" fmla="*/ 39042 w 359"/>
              <a:gd name="T7" fmla="*/ 0 h 1456"/>
              <a:gd name="T8" fmla="*/ 39042 w 359"/>
              <a:gd name="T9" fmla="*/ 0 h 1456"/>
              <a:gd name="T10" fmla="*/ 0 w 359"/>
              <a:gd name="T11" fmla="*/ 261938 h 1456"/>
              <a:gd name="T12" fmla="*/ 0 w 359"/>
              <a:gd name="T13" fmla="*/ 261938 h 1456"/>
              <a:gd name="T14" fmla="*/ 39042 w 359"/>
              <a:gd name="T15" fmla="*/ 523515 h 1456"/>
              <a:gd name="T16" fmla="*/ 128230 w 359"/>
              <a:gd name="T17" fmla="*/ 494731 h 1456"/>
              <a:gd name="T18" fmla="*/ 128230 w 359"/>
              <a:gd name="T19" fmla="*/ 494731 h 1456"/>
              <a:gd name="T20" fmla="*/ 93486 w 359"/>
              <a:gd name="T21" fmla="*/ 261938 h 14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59" h="1456">
                <a:moveTo>
                  <a:pt x="261" y="728"/>
                </a:moveTo>
                <a:lnTo>
                  <a:pt x="261" y="728"/>
                </a:lnTo>
                <a:cubicBezTo>
                  <a:pt x="261" y="503"/>
                  <a:pt x="295" y="285"/>
                  <a:pt x="358" y="80"/>
                </a:cubicBezTo>
                <a:lnTo>
                  <a:pt x="109" y="0"/>
                </a:lnTo>
                <a:cubicBezTo>
                  <a:pt x="38" y="230"/>
                  <a:pt x="0" y="475"/>
                  <a:pt x="0" y="728"/>
                </a:cubicBezTo>
                <a:cubicBezTo>
                  <a:pt x="0" y="981"/>
                  <a:pt x="38" y="1225"/>
                  <a:pt x="109" y="1455"/>
                </a:cubicBezTo>
                <a:lnTo>
                  <a:pt x="358" y="1375"/>
                </a:lnTo>
                <a:cubicBezTo>
                  <a:pt x="295" y="1170"/>
                  <a:pt x="261" y="953"/>
                  <a:pt x="261" y="728"/>
                </a:cubicBezTo>
              </a:path>
            </a:pathLst>
          </a:custGeom>
          <a:solidFill>
            <a:srgbClr val="000000">
              <a:alpha val="23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B46A8-5F38-9544-9A0F-25727D177E6E}"/>
              </a:ext>
            </a:extLst>
          </p:cNvPr>
          <p:cNvSpPr txBox="1"/>
          <p:nvPr/>
        </p:nvSpPr>
        <p:spPr>
          <a:xfrm>
            <a:off x="0" y="599740"/>
            <a:ext cx="24377650" cy="18796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320"/>
              </a:lnSpc>
            </a:pPr>
            <a:r>
              <a:rPr lang="pl-PL" sz="80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Konsultacje społeczne </a:t>
            </a:r>
          </a:p>
          <a:p>
            <a:pPr algn="ctr">
              <a:lnSpc>
                <a:spcPts val="4320"/>
              </a:lnSpc>
            </a:pPr>
            <a:endParaRPr lang="pl-PL" sz="8000" b="1" spc="-30" dirty="0">
              <a:solidFill>
                <a:schemeClr val="accent5">
                  <a:lumMod val="50000"/>
                </a:schemeClr>
              </a:solidFill>
              <a:latin typeface="DM Sans" pitchFamily="2" charset="77"/>
            </a:endParaRPr>
          </a:p>
          <a:p>
            <a:pPr algn="ctr">
              <a:lnSpc>
                <a:spcPts val="4320"/>
              </a:lnSpc>
            </a:pPr>
            <a:r>
              <a:rPr lang="pl-PL" sz="8000" b="1" spc="-30" dirty="0">
                <a:solidFill>
                  <a:schemeClr val="accent5">
                    <a:lumMod val="50000"/>
                  </a:schemeClr>
                </a:solidFill>
                <a:latin typeface="DM Sans" pitchFamily="2" charset="77"/>
              </a:rPr>
              <a:t>jako forma partycypacji społecznej</a:t>
            </a:r>
            <a:endParaRPr lang="en-US" sz="8000" b="1" spc="-30" dirty="0">
              <a:solidFill>
                <a:schemeClr val="accent5">
                  <a:lumMod val="50000"/>
                </a:schemeClr>
              </a:solidFill>
              <a:latin typeface="DM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5BD10-ADB7-6F46-A6DF-150311C1C4A3}"/>
              </a:ext>
            </a:extLst>
          </p:cNvPr>
          <p:cNvSpPr txBox="1"/>
          <p:nvPr/>
        </p:nvSpPr>
        <p:spPr>
          <a:xfrm>
            <a:off x="1936589" y="4192602"/>
            <a:ext cx="4786056" cy="2373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pl-PL" sz="2600" b="1" spc="-30" dirty="0">
                <a:latin typeface="DM Sans" pitchFamily="2" charset="77"/>
              </a:rPr>
              <a:t>Nie dają bezpośredniego wpływu na decyzje. Te są ostatecznie podejmowane przez władze. Pozwalają jednak zaprezentować swoje stanowisko.</a:t>
            </a:r>
            <a:r>
              <a:rPr lang="pl-PL" sz="2600" spc="-30" dirty="0">
                <a:latin typeface="DM Sans" pitchFamily="2" charset="77"/>
              </a:rPr>
              <a:t> </a:t>
            </a:r>
            <a:endParaRPr lang="en-US" sz="2600" spc="-30" dirty="0">
              <a:latin typeface="DM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8ECDC-24F8-174C-88D4-DCA93E5F32B3}"/>
              </a:ext>
            </a:extLst>
          </p:cNvPr>
          <p:cNvSpPr txBox="1"/>
          <p:nvPr/>
        </p:nvSpPr>
        <p:spPr>
          <a:xfrm>
            <a:off x="3225919" y="3548836"/>
            <a:ext cx="3496726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>
              <a:lnSpc>
                <a:spcPts val="4320"/>
              </a:lnSpc>
            </a:pPr>
            <a:r>
              <a:rPr lang="pl-PL" b="1" spc="-30" dirty="0">
                <a:solidFill>
                  <a:schemeClr val="tx2"/>
                </a:solidFill>
                <a:latin typeface="DM Sans" pitchFamily="2" charset="77"/>
              </a:rPr>
              <a:t>Wynik konsultacji</a:t>
            </a:r>
            <a:endParaRPr lang="en-US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29FC9-01E4-864C-860E-100EFDFCAA45}"/>
              </a:ext>
            </a:extLst>
          </p:cNvPr>
          <p:cNvSpPr txBox="1"/>
          <p:nvPr/>
        </p:nvSpPr>
        <p:spPr>
          <a:xfrm>
            <a:off x="17726426" y="4318687"/>
            <a:ext cx="5426871" cy="19115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latin typeface="DM Sans" pitchFamily="2" charset="77"/>
              </a:rPr>
              <a:t>Mieszkańcy oraz organizacje pozarządowe są partnerami w dialogu z władza. Władze mają obowiązek wysłuchać ich stanowiska.</a:t>
            </a:r>
            <a:endParaRPr lang="en-US" sz="2600" b="1" spc="-30" dirty="0">
              <a:latin typeface="DM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2551F-F385-704E-A991-B85380D3FF27}"/>
              </a:ext>
            </a:extLst>
          </p:cNvPr>
          <p:cNvSpPr txBox="1"/>
          <p:nvPr/>
        </p:nvSpPr>
        <p:spPr>
          <a:xfrm>
            <a:off x="17720603" y="3548836"/>
            <a:ext cx="3053785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pl-PL" b="1" spc="-30" dirty="0">
                <a:solidFill>
                  <a:schemeClr val="tx2"/>
                </a:solidFill>
                <a:latin typeface="DM Sans" pitchFamily="2" charset="77"/>
              </a:rPr>
              <a:t>Współdziałanie</a:t>
            </a:r>
            <a:endParaRPr lang="en-US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E3790-4BA5-FE41-B1D6-AED7ECBEB6A9}"/>
              </a:ext>
            </a:extLst>
          </p:cNvPr>
          <p:cNvSpPr txBox="1"/>
          <p:nvPr/>
        </p:nvSpPr>
        <p:spPr>
          <a:xfrm>
            <a:off x="1807599" y="8925202"/>
            <a:ext cx="4846894" cy="19115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pl-PL" sz="2600" b="1" spc="-30" dirty="0">
                <a:latin typeface="DM Sans" pitchFamily="2" charset="77"/>
              </a:rPr>
              <a:t>Są czymś więcej niż obowiązkiem informacyjnym nałożonym na władze. Pozwalają na obustronną komunikację.</a:t>
            </a:r>
            <a:endParaRPr lang="en-US" sz="2600" b="1" spc="-30" dirty="0">
              <a:latin typeface="DM Sa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05D44-A917-DA46-83E2-3CB05261C337}"/>
              </a:ext>
            </a:extLst>
          </p:cNvPr>
          <p:cNvSpPr txBox="1"/>
          <p:nvPr/>
        </p:nvSpPr>
        <p:spPr>
          <a:xfrm>
            <a:off x="119754" y="8273594"/>
            <a:ext cx="6534739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>
              <a:lnSpc>
                <a:spcPts val="4320"/>
              </a:lnSpc>
            </a:pPr>
            <a:r>
              <a:rPr lang="pl-PL" b="1" spc="-30" dirty="0">
                <a:solidFill>
                  <a:schemeClr val="tx2"/>
                </a:solidFill>
                <a:latin typeface="DM Sans" pitchFamily="2" charset="77"/>
              </a:rPr>
              <a:t>Konsultacje jako źródło informacji</a:t>
            </a:r>
            <a:endParaRPr lang="en-US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F8B1AD-A02E-CC4F-9516-9FD03EE6E0F5}"/>
              </a:ext>
            </a:extLst>
          </p:cNvPr>
          <p:cNvSpPr txBox="1"/>
          <p:nvPr/>
        </p:nvSpPr>
        <p:spPr>
          <a:xfrm>
            <a:off x="17544365" y="8957761"/>
            <a:ext cx="5790992" cy="28348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latin typeface="DM Sans" pitchFamily="2" charset="77"/>
              </a:rPr>
              <a:t>Pozwalają na sprawowanie kontroli przez społeczeństwo</a:t>
            </a:r>
            <a:r>
              <a:rPr lang="en-US" sz="2600" b="1" spc="-30" dirty="0">
                <a:latin typeface="DM Sans" pitchFamily="2" charset="77"/>
              </a:rPr>
              <a:t>.</a:t>
            </a:r>
            <a:r>
              <a:rPr lang="pl-PL" sz="2600" b="1" spc="-30" dirty="0">
                <a:latin typeface="DM Sans" pitchFamily="2" charset="77"/>
              </a:rPr>
              <a:t> Pojedynczy obywatel może się w nich jedynie wypowiedzieć i otrzymuje pełną informację. Organizacje społeczne mogą jednak brać w postępowaniu udział.</a:t>
            </a:r>
            <a:endParaRPr lang="en-US" sz="2600" b="1" spc="-30" dirty="0">
              <a:latin typeface="DM Sa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62A3C-43AE-DF4D-AD9B-00C54356ECCF}"/>
              </a:ext>
            </a:extLst>
          </p:cNvPr>
          <p:cNvSpPr txBox="1"/>
          <p:nvPr/>
        </p:nvSpPr>
        <p:spPr>
          <a:xfrm>
            <a:off x="17544365" y="8243268"/>
            <a:ext cx="3754489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>
              <a:lnSpc>
                <a:spcPts val="4320"/>
              </a:lnSpc>
            </a:pPr>
            <a:r>
              <a:rPr lang="pl-PL" b="1" spc="-30" dirty="0">
                <a:solidFill>
                  <a:schemeClr val="tx2"/>
                </a:solidFill>
                <a:latin typeface="DM Sans" pitchFamily="2" charset="77"/>
              </a:rPr>
              <a:t>Kontrola społeczna</a:t>
            </a:r>
            <a:endParaRPr lang="en-US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7DC74AC-0921-4A6B-B02E-6B4468D92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650" y="1295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1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49"/>
    </mc:Choice>
    <mc:Fallback>
      <p:transition spd="slow" advTm="7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97F5E4ED-7F50-404D-B88D-B1EEA0A5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8202" y="3287151"/>
            <a:ext cx="14581697" cy="1939249"/>
          </a:xfrm>
          <a:custGeom>
            <a:avLst/>
            <a:gdLst>
              <a:gd name="T0" fmla="*/ 1414967 w 11705"/>
              <a:gd name="T1" fmla="*/ 721 h 1555"/>
              <a:gd name="T2" fmla="*/ 2171944 w 11705"/>
              <a:gd name="T3" fmla="*/ 721 h 1555"/>
              <a:gd name="T4" fmla="*/ 3288151 w 11705"/>
              <a:gd name="T5" fmla="*/ 721 h 1555"/>
              <a:gd name="T6" fmla="*/ 3288151 w 11705"/>
              <a:gd name="T7" fmla="*/ 721 h 1555"/>
              <a:gd name="T8" fmla="*/ 3288151 w 11705"/>
              <a:gd name="T9" fmla="*/ 721 h 1555"/>
              <a:gd name="T10" fmla="*/ 3288151 w 11705"/>
              <a:gd name="T11" fmla="*/ 721 h 1555"/>
              <a:gd name="T12" fmla="*/ 3288151 w 11705"/>
              <a:gd name="T13" fmla="*/ 721 h 1555"/>
              <a:gd name="T14" fmla="*/ 3882070 w 11705"/>
              <a:gd name="T15" fmla="*/ 179468 h 1555"/>
              <a:gd name="T16" fmla="*/ 3882070 w 11705"/>
              <a:gd name="T17" fmla="*/ 179468 h 1555"/>
              <a:gd name="T18" fmla="*/ 4212865 w 11705"/>
              <a:gd name="T19" fmla="*/ 560028 h 1555"/>
              <a:gd name="T20" fmla="*/ 2364157 w 11705"/>
              <a:gd name="T21" fmla="*/ 560028 h 1555"/>
              <a:gd name="T22" fmla="*/ 2171944 w 11705"/>
              <a:gd name="T23" fmla="*/ 560028 h 1555"/>
              <a:gd name="T24" fmla="*/ 1414967 w 11705"/>
              <a:gd name="T25" fmla="*/ 560028 h 1555"/>
              <a:gd name="T26" fmla="*/ 279322 w 11705"/>
              <a:gd name="T27" fmla="*/ 560028 h 1555"/>
              <a:gd name="T28" fmla="*/ 279322 w 11705"/>
              <a:gd name="T29" fmla="*/ 560028 h 1555"/>
              <a:gd name="T30" fmla="*/ 0 w 11705"/>
              <a:gd name="T31" fmla="*/ 280374 h 1555"/>
              <a:gd name="T32" fmla="*/ 0 w 11705"/>
              <a:gd name="T33" fmla="*/ 280374 h 1555"/>
              <a:gd name="T34" fmla="*/ 0 w 11705"/>
              <a:gd name="T35" fmla="*/ 280374 h 1555"/>
              <a:gd name="T36" fmla="*/ 279322 w 11705"/>
              <a:gd name="T37" fmla="*/ 721 h 1555"/>
              <a:gd name="T38" fmla="*/ 1414967 w 11705"/>
              <a:gd name="T39" fmla="*/ 721 h 15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705" h="1555">
                <a:moveTo>
                  <a:pt x="3931" y="2"/>
                </a:moveTo>
                <a:lnTo>
                  <a:pt x="6034" y="2"/>
                </a:lnTo>
                <a:lnTo>
                  <a:pt x="9135" y="2"/>
                </a:lnTo>
                <a:cubicBezTo>
                  <a:pt x="9730" y="0"/>
                  <a:pt x="10279" y="180"/>
                  <a:pt x="10785" y="498"/>
                </a:cubicBezTo>
                <a:cubicBezTo>
                  <a:pt x="11196" y="757"/>
                  <a:pt x="11517" y="1099"/>
                  <a:pt x="11704" y="1554"/>
                </a:cubicBezTo>
                <a:lnTo>
                  <a:pt x="6568" y="1554"/>
                </a:lnTo>
                <a:lnTo>
                  <a:pt x="6034" y="1554"/>
                </a:lnTo>
                <a:lnTo>
                  <a:pt x="3931" y="1554"/>
                </a:lnTo>
                <a:lnTo>
                  <a:pt x="776" y="1554"/>
                </a:lnTo>
                <a:cubicBezTo>
                  <a:pt x="347" y="1554"/>
                  <a:pt x="0" y="1207"/>
                  <a:pt x="0" y="778"/>
                </a:cubicBezTo>
                <a:cubicBezTo>
                  <a:pt x="0" y="350"/>
                  <a:pt x="347" y="2"/>
                  <a:pt x="776" y="2"/>
                </a:cubicBezTo>
                <a:lnTo>
                  <a:pt x="3931" y="2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54087B9-8C3A-DE4B-B598-B30A8C7B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061" y="5220904"/>
            <a:ext cx="15861852" cy="1933753"/>
          </a:xfrm>
          <a:custGeom>
            <a:avLst/>
            <a:gdLst>
              <a:gd name="T0" fmla="*/ 1672182 w 12731"/>
              <a:gd name="T1" fmla="*/ 0 h 1551"/>
              <a:gd name="T2" fmla="*/ 2234857 w 12731"/>
              <a:gd name="T3" fmla="*/ 0 h 1551"/>
              <a:gd name="T4" fmla="*/ 2621493 w 12731"/>
              <a:gd name="T5" fmla="*/ 0 h 1551"/>
              <a:gd name="T6" fmla="*/ 4470433 w 12731"/>
              <a:gd name="T7" fmla="*/ 0 h 1551"/>
              <a:gd name="T8" fmla="*/ 4470433 w 12731"/>
              <a:gd name="T9" fmla="*/ 0 h 1551"/>
              <a:gd name="T10" fmla="*/ 4470793 w 12731"/>
              <a:gd name="T11" fmla="*/ 0 h 1551"/>
              <a:gd name="T12" fmla="*/ 4470793 w 12731"/>
              <a:gd name="T13" fmla="*/ 0 h 1551"/>
              <a:gd name="T14" fmla="*/ 4527673 w 12731"/>
              <a:gd name="T15" fmla="*/ 354159 h 1551"/>
              <a:gd name="T16" fmla="*/ 4527673 w 12731"/>
              <a:gd name="T17" fmla="*/ 354159 h 1551"/>
              <a:gd name="T18" fmla="*/ 4582752 w 12731"/>
              <a:gd name="T19" fmla="*/ 558440 h 1551"/>
              <a:gd name="T20" fmla="*/ 2564973 w 12731"/>
              <a:gd name="T21" fmla="*/ 558440 h 1551"/>
              <a:gd name="T22" fmla="*/ 2234857 w 12731"/>
              <a:gd name="T23" fmla="*/ 558440 h 1551"/>
              <a:gd name="T24" fmla="*/ 1672182 w 12731"/>
              <a:gd name="T25" fmla="*/ 558440 h 1551"/>
              <a:gd name="T26" fmla="*/ 1672182 w 12731"/>
              <a:gd name="T27" fmla="*/ 558440 h 1551"/>
              <a:gd name="T28" fmla="*/ 279357 w 12731"/>
              <a:gd name="T29" fmla="*/ 558440 h 1551"/>
              <a:gd name="T30" fmla="*/ 279357 w 12731"/>
              <a:gd name="T31" fmla="*/ 558440 h 1551"/>
              <a:gd name="T32" fmla="*/ 0 w 12731"/>
              <a:gd name="T33" fmla="*/ 279580 h 1551"/>
              <a:gd name="T34" fmla="*/ 0 w 12731"/>
              <a:gd name="T35" fmla="*/ 279580 h 1551"/>
              <a:gd name="T36" fmla="*/ 0 w 12731"/>
              <a:gd name="T37" fmla="*/ 279580 h 1551"/>
              <a:gd name="T38" fmla="*/ 279357 w 12731"/>
              <a:gd name="T39" fmla="*/ 0 h 1551"/>
              <a:gd name="T40" fmla="*/ 1672182 w 12731"/>
              <a:gd name="T41" fmla="*/ 0 h 155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2731" h="1551">
                <a:moveTo>
                  <a:pt x="4645" y="0"/>
                </a:moveTo>
                <a:lnTo>
                  <a:pt x="6208" y="0"/>
                </a:lnTo>
                <a:lnTo>
                  <a:pt x="7282" y="0"/>
                </a:lnTo>
                <a:lnTo>
                  <a:pt x="12418" y="0"/>
                </a:lnTo>
                <a:cubicBezTo>
                  <a:pt x="12419" y="0"/>
                  <a:pt x="12419" y="0"/>
                  <a:pt x="12419" y="0"/>
                </a:cubicBezTo>
                <a:cubicBezTo>
                  <a:pt x="12548" y="315"/>
                  <a:pt x="12642" y="636"/>
                  <a:pt x="12577" y="983"/>
                </a:cubicBezTo>
                <a:cubicBezTo>
                  <a:pt x="12538" y="1195"/>
                  <a:pt x="12595" y="1384"/>
                  <a:pt x="12730" y="1550"/>
                </a:cubicBezTo>
                <a:lnTo>
                  <a:pt x="7125" y="1550"/>
                </a:lnTo>
                <a:lnTo>
                  <a:pt x="6208" y="1550"/>
                </a:lnTo>
                <a:lnTo>
                  <a:pt x="4645" y="1550"/>
                </a:lnTo>
                <a:lnTo>
                  <a:pt x="776" y="1550"/>
                </a:lnTo>
                <a:cubicBezTo>
                  <a:pt x="348" y="1550"/>
                  <a:pt x="0" y="1204"/>
                  <a:pt x="0" y="776"/>
                </a:cubicBezTo>
                <a:cubicBezTo>
                  <a:pt x="0" y="347"/>
                  <a:pt x="348" y="0"/>
                  <a:pt x="776" y="0"/>
                </a:cubicBezTo>
                <a:lnTo>
                  <a:pt x="4645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6164E629-BBB3-4146-A2BF-4B50719BC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066" y="7154657"/>
            <a:ext cx="17383757" cy="1933753"/>
          </a:xfrm>
          <a:custGeom>
            <a:avLst/>
            <a:gdLst>
              <a:gd name="T0" fmla="*/ 1929068 w 13951"/>
              <a:gd name="T1" fmla="*/ 0 h 1554"/>
              <a:gd name="T2" fmla="*/ 2585772 w 13951"/>
              <a:gd name="T3" fmla="*/ 0 h 1554"/>
              <a:gd name="T4" fmla="*/ 2821955 w 13951"/>
              <a:gd name="T5" fmla="*/ 0 h 1554"/>
              <a:gd name="T6" fmla="*/ 4839952 w 13951"/>
              <a:gd name="T7" fmla="*/ 0 h 1554"/>
              <a:gd name="T8" fmla="*/ 4839952 w 13951"/>
              <a:gd name="T9" fmla="*/ 0 h 1554"/>
              <a:gd name="T10" fmla="*/ 4839952 w 13951"/>
              <a:gd name="T11" fmla="*/ 360 h 1554"/>
              <a:gd name="T12" fmla="*/ 4839952 w 13951"/>
              <a:gd name="T13" fmla="*/ 360 h 1554"/>
              <a:gd name="T14" fmla="*/ 4968845 w 13951"/>
              <a:gd name="T15" fmla="*/ 155702 h 1554"/>
              <a:gd name="T16" fmla="*/ 4968845 w 13951"/>
              <a:gd name="T17" fmla="*/ 155702 h 1554"/>
              <a:gd name="T18" fmla="*/ 4998728 w 13951"/>
              <a:gd name="T19" fmla="*/ 192020 h 1554"/>
              <a:gd name="T20" fmla="*/ 4998728 w 13951"/>
              <a:gd name="T21" fmla="*/ 192020 h 1554"/>
              <a:gd name="T22" fmla="*/ 5022490 w 13951"/>
              <a:gd name="T23" fmla="*/ 254948 h 1554"/>
              <a:gd name="T24" fmla="*/ 5022490 w 13951"/>
              <a:gd name="T25" fmla="*/ 254948 h 1554"/>
              <a:gd name="T26" fmla="*/ 4957684 w 13951"/>
              <a:gd name="T27" fmla="*/ 327944 h 1554"/>
              <a:gd name="T28" fmla="*/ 4957684 w 13951"/>
              <a:gd name="T29" fmla="*/ 327944 h 1554"/>
              <a:gd name="T30" fmla="*/ 4889997 w 13951"/>
              <a:gd name="T31" fmla="*/ 348081 h 1554"/>
              <a:gd name="T32" fmla="*/ 4889997 w 13951"/>
              <a:gd name="T33" fmla="*/ 348081 h 1554"/>
              <a:gd name="T34" fmla="*/ 4838152 w 13951"/>
              <a:gd name="T35" fmla="*/ 409211 h 1554"/>
              <a:gd name="T36" fmla="*/ 4838152 w 13951"/>
              <a:gd name="T37" fmla="*/ 409211 h 1554"/>
              <a:gd name="T38" fmla="*/ 4848593 w 13951"/>
              <a:gd name="T39" fmla="*/ 481489 h 1554"/>
              <a:gd name="T40" fmla="*/ 4848593 w 13951"/>
              <a:gd name="T41" fmla="*/ 481489 h 1554"/>
              <a:gd name="T42" fmla="*/ 4848233 w 13951"/>
              <a:gd name="T43" fmla="*/ 558440 h 1554"/>
              <a:gd name="T44" fmla="*/ 3097022 w 13951"/>
              <a:gd name="T45" fmla="*/ 558440 h 1554"/>
              <a:gd name="T46" fmla="*/ 2585772 w 13951"/>
              <a:gd name="T47" fmla="*/ 558440 h 1554"/>
              <a:gd name="T48" fmla="*/ 1929068 w 13951"/>
              <a:gd name="T49" fmla="*/ 558440 h 1554"/>
              <a:gd name="T50" fmla="*/ 279387 w 13951"/>
              <a:gd name="T51" fmla="*/ 558440 h 1554"/>
              <a:gd name="T52" fmla="*/ 279387 w 13951"/>
              <a:gd name="T53" fmla="*/ 558440 h 1554"/>
              <a:gd name="T54" fmla="*/ 0 w 13951"/>
              <a:gd name="T55" fmla="*/ 279400 h 1554"/>
              <a:gd name="T56" fmla="*/ 0 w 13951"/>
              <a:gd name="T57" fmla="*/ 279400 h 1554"/>
              <a:gd name="T58" fmla="*/ 0 w 13951"/>
              <a:gd name="T59" fmla="*/ 279400 h 1554"/>
              <a:gd name="T60" fmla="*/ 279387 w 13951"/>
              <a:gd name="T61" fmla="*/ 0 h 1554"/>
              <a:gd name="T62" fmla="*/ 1929068 w 13951"/>
              <a:gd name="T63" fmla="*/ 0 h 155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3951" h="1554">
                <a:moveTo>
                  <a:pt x="5358" y="0"/>
                </a:moveTo>
                <a:lnTo>
                  <a:pt x="7182" y="0"/>
                </a:lnTo>
                <a:lnTo>
                  <a:pt x="7838" y="0"/>
                </a:lnTo>
                <a:lnTo>
                  <a:pt x="13443" y="0"/>
                </a:lnTo>
                <a:cubicBezTo>
                  <a:pt x="13443" y="1"/>
                  <a:pt x="13443" y="1"/>
                  <a:pt x="13443" y="1"/>
                </a:cubicBezTo>
                <a:cubicBezTo>
                  <a:pt x="13561" y="147"/>
                  <a:pt x="13682" y="289"/>
                  <a:pt x="13801" y="433"/>
                </a:cubicBezTo>
                <a:cubicBezTo>
                  <a:pt x="13829" y="467"/>
                  <a:pt x="13859" y="499"/>
                  <a:pt x="13884" y="534"/>
                </a:cubicBezTo>
                <a:cubicBezTo>
                  <a:pt x="13928" y="598"/>
                  <a:pt x="13950" y="657"/>
                  <a:pt x="13950" y="709"/>
                </a:cubicBezTo>
                <a:cubicBezTo>
                  <a:pt x="13950" y="796"/>
                  <a:pt x="13890" y="865"/>
                  <a:pt x="13770" y="912"/>
                </a:cubicBezTo>
                <a:cubicBezTo>
                  <a:pt x="13710" y="935"/>
                  <a:pt x="13645" y="950"/>
                  <a:pt x="13582" y="968"/>
                </a:cubicBezTo>
                <a:cubicBezTo>
                  <a:pt x="13496" y="992"/>
                  <a:pt x="13451" y="1050"/>
                  <a:pt x="13438" y="1138"/>
                </a:cubicBezTo>
                <a:cubicBezTo>
                  <a:pt x="13427" y="1208"/>
                  <a:pt x="13443" y="1274"/>
                  <a:pt x="13467" y="1339"/>
                </a:cubicBezTo>
                <a:cubicBezTo>
                  <a:pt x="13496" y="1415"/>
                  <a:pt x="13501" y="1487"/>
                  <a:pt x="13466" y="1553"/>
                </a:cubicBezTo>
                <a:lnTo>
                  <a:pt x="8602" y="1553"/>
                </a:lnTo>
                <a:lnTo>
                  <a:pt x="7182" y="1553"/>
                </a:lnTo>
                <a:lnTo>
                  <a:pt x="5358" y="1553"/>
                </a:lnTo>
                <a:lnTo>
                  <a:pt x="776" y="1553"/>
                </a:lnTo>
                <a:cubicBezTo>
                  <a:pt x="347" y="1553"/>
                  <a:pt x="0" y="1205"/>
                  <a:pt x="0" y="777"/>
                </a:cubicBezTo>
                <a:cubicBezTo>
                  <a:pt x="0" y="348"/>
                  <a:pt x="347" y="0"/>
                  <a:pt x="776" y="0"/>
                </a:cubicBezTo>
                <a:lnTo>
                  <a:pt x="5358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B77984DB-7E51-2246-8CAE-BB0982D4C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000" y="9088411"/>
            <a:ext cx="17669457" cy="1933753"/>
          </a:xfrm>
          <a:custGeom>
            <a:avLst/>
            <a:gdLst>
              <a:gd name="T0" fmla="*/ 2186023 w 14181"/>
              <a:gd name="T1" fmla="*/ 0 h 1552"/>
              <a:gd name="T2" fmla="*/ 2186023 w 14181"/>
              <a:gd name="T3" fmla="*/ 0 h 1552"/>
              <a:gd name="T4" fmla="*/ 3353918 w 14181"/>
              <a:gd name="T5" fmla="*/ 0 h 1552"/>
              <a:gd name="T6" fmla="*/ 5105040 w 14181"/>
              <a:gd name="T7" fmla="*/ 0 h 1552"/>
              <a:gd name="T8" fmla="*/ 5105040 w 14181"/>
              <a:gd name="T9" fmla="*/ 0 h 1552"/>
              <a:gd name="T10" fmla="*/ 5090279 w 14181"/>
              <a:gd name="T11" fmla="*/ 20163 h 1552"/>
              <a:gd name="T12" fmla="*/ 5090279 w 14181"/>
              <a:gd name="T13" fmla="*/ 20163 h 1552"/>
              <a:gd name="T14" fmla="*/ 5083079 w 14181"/>
              <a:gd name="T15" fmla="*/ 70210 h 1552"/>
              <a:gd name="T16" fmla="*/ 5083079 w 14181"/>
              <a:gd name="T17" fmla="*/ 70210 h 1552"/>
              <a:gd name="T18" fmla="*/ 5092799 w 14181"/>
              <a:gd name="T19" fmla="*/ 112336 h 1552"/>
              <a:gd name="T20" fmla="*/ 5092799 w 14181"/>
              <a:gd name="T21" fmla="*/ 112336 h 1552"/>
              <a:gd name="T22" fmla="*/ 5059318 w 14181"/>
              <a:gd name="T23" fmla="*/ 182546 h 1552"/>
              <a:gd name="T24" fmla="*/ 5059318 w 14181"/>
              <a:gd name="T25" fmla="*/ 182546 h 1552"/>
              <a:gd name="T26" fmla="*/ 5037717 w 14181"/>
              <a:gd name="T27" fmla="*/ 249156 h 1552"/>
              <a:gd name="T28" fmla="*/ 5037717 w 14181"/>
              <a:gd name="T29" fmla="*/ 249156 h 1552"/>
              <a:gd name="T30" fmla="*/ 5054638 w 14181"/>
              <a:gd name="T31" fmla="*/ 307484 h 1552"/>
              <a:gd name="T32" fmla="*/ 5054638 w 14181"/>
              <a:gd name="T33" fmla="*/ 307484 h 1552"/>
              <a:gd name="T34" fmla="*/ 4974714 w 14181"/>
              <a:gd name="T35" fmla="*/ 498311 h 1552"/>
              <a:gd name="T36" fmla="*/ 4974714 w 14181"/>
              <a:gd name="T37" fmla="*/ 498311 h 1552"/>
              <a:gd name="T38" fmla="*/ 4831787 w 14181"/>
              <a:gd name="T39" fmla="*/ 534677 h 1552"/>
              <a:gd name="T40" fmla="*/ 4831787 w 14181"/>
              <a:gd name="T41" fmla="*/ 534677 h 1552"/>
              <a:gd name="T42" fmla="*/ 4606417 w 14181"/>
              <a:gd name="T43" fmla="*/ 544758 h 1552"/>
              <a:gd name="T44" fmla="*/ 4606417 w 14181"/>
              <a:gd name="T45" fmla="*/ 544758 h 1552"/>
              <a:gd name="T46" fmla="*/ 4532253 w 14181"/>
              <a:gd name="T47" fmla="*/ 558440 h 1552"/>
              <a:gd name="T48" fmla="*/ 3374799 w 14181"/>
              <a:gd name="T49" fmla="*/ 558440 h 1552"/>
              <a:gd name="T50" fmla="*/ 2754489 w 14181"/>
              <a:gd name="T51" fmla="*/ 558440 h 1552"/>
              <a:gd name="T52" fmla="*/ 2186023 w 14181"/>
              <a:gd name="T53" fmla="*/ 558440 h 1552"/>
              <a:gd name="T54" fmla="*/ 279733 w 14181"/>
              <a:gd name="T55" fmla="*/ 558440 h 1552"/>
              <a:gd name="T56" fmla="*/ 279733 w 14181"/>
              <a:gd name="T57" fmla="*/ 558440 h 1552"/>
              <a:gd name="T58" fmla="*/ 0 w 14181"/>
              <a:gd name="T59" fmla="*/ 279040 h 1552"/>
              <a:gd name="T60" fmla="*/ 0 w 14181"/>
              <a:gd name="T61" fmla="*/ 279040 h 1552"/>
              <a:gd name="T62" fmla="*/ 0 w 14181"/>
              <a:gd name="T63" fmla="*/ 279040 h 1552"/>
              <a:gd name="T64" fmla="*/ 279733 w 14181"/>
              <a:gd name="T65" fmla="*/ 0 h 1552"/>
              <a:gd name="T66" fmla="*/ 2186023 w 14181"/>
              <a:gd name="T67" fmla="*/ 0 h 155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181" h="1552">
                <a:moveTo>
                  <a:pt x="6072" y="0"/>
                </a:moveTo>
                <a:lnTo>
                  <a:pt x="6072" y="0"/>
                </a:lnTo>
                <a:lnTo>
                  <a:pt x="9316" y="0"/>
                </a:lnTo>
                <a:lnTo>
                  <a:pt x="14180" y="0"/>
                </a:lnTo>
                <a:cubicBezTo>
                  <a:pt x="14170" y="19"/>
                  <a:pt x="14157" y="37"/>
                  <a:pt x="14139" y="56"/>
                </a:cubicBezTo>
                <a:cubicBezTo>
                  <a:pt x="14102" y="96"/>
                  <a:pt x="14098" y="142"/>
                  <a:pt x="14119" y="195"/>
                </a:cubicBezTo>
                <a:cubicBezTo>
                  <a:pt x="14134" y="231"/>
                  <a:pt x="14144" y="272"/>
                  <a:pt x="14146" y="312"/>
                </a:cubicBezTo>
                <a:cubicBezTo>
                  <a:pt x="14151" y="393"/>
                  <a:pt x="14111" y="456"/>
                  <a:pt x="14053" y="507"/>
                </a:cubicBezTo>
                <a:cubicBezTo>
                  <a:pt x="13995" y="558"/>
                  <a:pt x="13975" y="619"/>
                  <a:pt x="13993" y="692"/>
                </a:cubicBezTo>
                <a:cubicBezTo>
                  <a:pt x="14007" y="747"/>
                  <a:pt x="14023" y="801"/>
                  <a:pt x="14040" y="854"/>
                </a:cubicBezTo>
                <a:cubicBezTo>
                  <a:pt x="14110" y="1084"/>
                  <a:pt x="14031" y="1273"/>
                  <a:pt x="13818" y="1384"/>
                </a:cubicBezTo>
                <a:cubicBezTo>
                  <a:pt x="13693" y="1448"/>
                  <a:pt x="13559" y="1476"/>
                  <a:pt x="13421" y="1485"/>
                </a:cubicBezTo>
                <a:cubicBezTo>
                  <a:pt x="13212" y="1497"/>
                  <a:pt x="13004" y="1505"/>
                  <a:pt x="12795" y="1513"/>
                </a:cubicBezTo>
                <a:cubicBezTo>
                  <a:pt x="12719" y="1516"/>
                  <a:pt x="12650" y="1529"/>
                  <a:pt x="12589" y="1551"/>
                </a:cubicBezTo>
                <a:lnTo>
                  <a:pt x="9374" y="1551"/>
                </a:lnTo>
                <a:lnTo>
                  <a:pt x="7651" y="1551"/>
                </a:lnTo>
                <a:lnTo>
                  <a:pt x="6072" y="1551"/>
                </a:lnTo>
                <a:lnTo>
                  <a:pt x="777" y="1551"/>
                </a:lnTo>
                <a:cubicBezTo>
                  <a:pt x="348" y="1551"/>
                  <a:pt x="0" y="1204"/>
                  <a:pt x="0" y="775"/>
                </a:cubicBezTo>
                <a:cubicBezTo>
                  <a:pt x="0" y="346"/>
                  <a:pt x="348" y="0"/>
                  <a:pt x="777" y="0"/>
                </a:cubicBezTo>
                <a:lnTo>
                  <a:pt x="6072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5" name="Freeform 70">
            <a:extLst>
              <a:ext uri="{FF2B5EF4-FFF2-40B4-BE49-F238E27FC236}">
                <a16:creationId xmlns:a16="http://schemas.microsoft.com/office/drawing/2014/main" id="{05FFC3DA-CCEE-584B-8C3A-6FA8ABEA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427" y="11016672"/>
            <a:ext cx="16576106" cy="1933753"/>
          </a:xfrm>
          <a:custGeom>
            <a:avLst/>
            <a:gdLst>
              <a:gd name="T0" fmla="*/ 2902567 w 13303"/>
              <a:gd name="T1" fmla="*/ 0 h 1553"/>
              <a:gd name="T2" fmla="*/ 2902567 w 13303"/>
              <a:gd name="T3" fmla="*/ 0 h 1553"/>
              <a:gd name="T4" fmla="*/ 3631629 w 13303"/>
              <a:gd name="T5" fmla="*/ 0 h 1553"/>
              <a:gd name="T6" fmla="*/ 4789128 w 13303"/>
              <a:gd name="T7" fmla="*/ 0 h 1553"/>
              <a:gd name="T8" fmla="*/ 4789128 w 13303"/>
              <a:gd name="T9" fmla="*/ 0 h 1553"/>
              <a:gd name="T10" fmla="*/ 4675718 w 13303"/>
              <a:gd name="T11" fmla="*/ 116582 h 1553"/>
              <a:gd name="T12" fmla="*/ 4675718 w 13303"/>
              <a:gd name="T13" fmla="*/ 116582 h 1553"/>
              <a:gd name="T14" fmla="*/ 4568429 w 13303"/>
              <a:gd name="T15" fmla="*/ 341469 h 1553"/>
              <a:gd name="T16" fmla="*/ 4568429 w 13303"/>
              <a:gd name="T17" fmla="*/ 341469 h 1553"/>
              <a:gd name="T18" fmla="*/ 4474101 w 13303"/>
              <a:gd name="T19" fmla="*/ 510224 h 1553"/>
              <a:gd name="T20" fmla="*/ 4474101 w 13303"/>
              <a:gd name="T21" fmla="*/ 510224 h 1553"/>
              <a:gd name="T22" fmla="*/ 4425137 w 13303"/>
              <a:gd name="T23" fmla="*/ 558440 h 1553"/>
              <a:gd name="T24" fmla="*/ 4378693 w 13303"/>
              <a:gd name="T25" fmla="*/ 558440 h 1553"/>
              <a:gd name="T26" fmla="*/ 2902567 w 13303"/>
              <a:gd name="T27" fmla="*/ 558440 h 1553"/>
              <a:gd name="T28" fmla="*/ 2442808 w 13303"/>
              <a:gd name="T29" fmla="*/ 558440 h 1553"/>
              <a:gd name="T30" fmla="*/ 279384 w 13303"/>
              <a:gd name="T31" fmla="*/ 558440 h 1553"/>
              <a:gd name="T32" fmla="*/ 279384 w 13303"/>
              <a:gd name="T33" fmla="*/ 558440 h 1553"/>
              <a:gd name="T34" fmla="*/ 0 w 13303"/>
              <a:gd name="T35" fmla="*/ 279220 h 1553"/>
              <a:gd name="T36" fmla="*/ 0 w 13303"/>
              <a:gd name="T37" fmla="*/ 279220 h 1553"/>
              <a:gd name="T38" fmla="*/ 279384 w 13303"/>
              <a:gd name="T39" fmla="*/ 0 h 1553"/>
              <a:gd name="T40" fmla="*/ 2902567 w 13303"/>
              <a:gd name="T41" fmla="*/ 0 h 15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3303" h="1553">
                <a:moveTo>
                  <a:pt x="8062" y="0"/>
                </a:moveTo>
                <a:lnTo>
                  <a:pt x="8062" y="0"/>
                </a:lnTo>
                <a:lnTo>
                  <a:pt x="10087" y="0"/>
                </a:lnTo>
                <a:lnTo>
                  <a:pt x="13302" y="0"/>
                </a:lnTo>
                <a:cubicBezTo>
                  <a:pt x="13160" y="52"/>
                  <a:pt x="13055" y="157"/>
                  <a:pt x="12987" y="324"/>
                </a:cubicBezTo>
                <a:cubicBezTo>
                  <a:pt x="12901" y="538"/>
                  <a:pt x="12794" y="743"/>
                  <a:pt x="12689" y="949"/>
                </a:cubicBezTo>
                <a:cubicBezTo>
                  <a:pt x="12607" y="1108"/>
                  <a:pt x="12519" y="1264"/>
                  <a:pt x="12427" y="1418"/>
                </a:cubicBezTo>
                <a:cubicBezTo>
                  <a:pt x="12382" y="1491"/>
                  <a:pt x="12341" y="1534"/>
                  <a:pt x="12291" y="1552"/>
                </a:cubicBezTo>
                <a:lnTo>
                  <a:pt x="12162" y="1552"/>
                </a:lnTo>
                <a:lnTo>
                  <a:pt x="8062" y="1552"/>
                </a:lnTo>
                <a:lnTo>
                  <a:pt x="6785" y="1552"/>
                </a:lnTo>
                <a:lnTo>
                  <a:pt x="776" y="1552"/>
                </a:lnTo>
                <a:cubicBezTo>
                  <a:pt x="347" y="1552"/>
                  <a:pt x="0" y="1204"/>
                  <a:pt x="0" y="776"/>
                </a:cubicBezTo>
                <a:cubicBezTo>
                  <a:pt x="0" y="348"/>
                  <a:pt x="347" y="0"/>
                  <a:pt x="776" y="0"/>
                </a:cubicBezTo>
                <a:lnTo>
                  <a:pt x="8062" y="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1" name="Freeform 450">
            <a:extLst>
              <a:ext uri="{FF2B5EF4-FFF2-40B4-BE49-F238E27FC236}">
                <a16:creationId xmlns:a16="http://schemas.microsoft.com/office/drawing/2014/main" id="{B34358E6-26BE-D24B-9A00-B77A7D08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8943" y="3858487"/>
            <a:ext cx="27469" cy="796576"/>
          </a:xfrm>
          <a:custGeom>
            <a:avLst/>
            <a:gdLst>
              <a:gd name="T0" fmla="*/ 7576 w 22"/>
              <a:gd name="T1" fmla="*/ 229828 h 640"/>
              <a:gd name="T2" fmla="*/ 0 w 22"/>
              <a:gd name="T3" fmla="*/ 229828 h 640"/>
              <a:gd name="T4" fmla="*/ 0 w 22"/>
              <a:gd name="T5" fmla="*/ 0 h 640"/>
              <a:gd name="T6" fmla="*/ 7576 w 22"/>
              <a:gd name="T7" fmla="*/ 0 h 640"/>
              <a:gd name="T8" fmla="*/ 7576 w 22"/>
              <a:gd name="T9" fmla="*/ 229828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0">
                <a:moveTo>
                  <a:pt x="21" y="639"/>
                </a:moveTo>
                <a:lnTo>
                  <a:pt x="0" y="639"/>
                </a:lnTo>
                <a:lnTo>
                  <a:pt x="0" y="0"/>
                </a:lnTo>
                <a:lnTo>
                  <a:pt x="21" y="0"/>
                </a:lnTo>
                <a:lnTo>
                  <a:pt x="21" y="63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2" name="Freeform 451">
            <a:extLst>
              <a:ext uri="{FF2B5EF4-FFF2-40B4-BE49-F238E27FC236}">
                <a16:creationId xmlns:a16="http://schemas.microsoft.com/office/drawing/2014/main" id="{6ACDFE95-EABC-8945-89C1-A939C7E72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8943" y="5786752"/>
            <a:ext cx="27469" cy="796573"/>
          </a:xfrm>
          <a:custGeom>
            <a:avLst/>
            <a:gdLst>
              <a:gd name="T0" fmla="*/ 7576 w 22"/>
              <a:gd name="T1" fmla="*/ 229828 h 641"/>
              <a:gd name="T2" fmla="*/ 0 w 22"/>
              <a:gd name="T3" fmla="*/ 229828 h 641"/>
              <a:gd name="T4" fmla="*/ 0 w 22"/>
              <a:gd name="T5" fmla="*/ 0 h 641"/>
              <a:gd name="T6" fmla="*/ 7576 w 22"/>
              <a:gd name="T7" fmla="*/ 0 h 641"/>
              <a:gd name="T8" fmla="*/ 7576 w 22"/>
              <a:gd name="T9" fmla="*/ 229828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1">
                <a:moveTo>
                  <a:pt x="21" y="640"/>
                </a:moveTo>
                <a:lnTo>
                  <a:pt x="0" y="640"/>
                </a:lnTo>
                <a:lnTo>
                  <a:pt x="0" y="0"/>
                </a:lnTo>
                <a:lnTo>
                  <a:pt x="21" y="0"/>
                </a:lnTo>
                <a:lnTo>
                  <a:pt x="21" y="64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3" name="Freeform 452">
            <a:extLst>
              <a:ext uri="{FF2B5EF4-FFF2-40B4-BE49-F238E27FC236}">
                <a16:creationId xmlns:a16="http://schemas.microsoft.com/office/drawing/2014/main" id="{9A467123-FF34-2D41-BA60-3A7152D49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8943" y="7720505"/>
            <a:ext cx="27469" cy="796573"/>
          </a:xfrm>
          <a:custGeom>
            <a:avLst/>
            <a:gdLst>
              <a:gd name="T0" fmla="*/ 7576 w 22"/>
              <a:gd name="T1" fmla="*/ 229827 h 640"/>
              <a:gd name="T2" fmla="*/ 0 w 22"/>
              <a:gd name="T3" fmla="*/ 229827 h 640"/>
              <a:gd name="T4" fmla="*/ 0 w 22"/>
              <a:gd name="T5" fmla="*/ 0 h 640"/>
              <a:gd name="T6" fmla="*/ 7576 w 22"/>
              <a:gd name="T7" fmla="*/ 0 h 640"/>
              <a:gd name="T8" fmla="*/ 7576 w 22"/>
              <a:gd name="T9" fmla="*/ 229827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0">
                <a:moveTo>
                  <a:pt x="21" y="639"/>
                </a:moveTo>
                <a:lnTo>
                  <a:pt x="0" y="639"/>
                </a:lnTo>
                <a:lnTo>
                  <a:pt x="0" y="0"/>
                </a:lnTo>
                <a:lnTo>
                  <a:pt x="21" y="0"/>
                </a:lnTo>
                <a:lnTo>
                  <a:pt x="21" y="63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4" name="Freeform 453">
            <a:extLst>
              <a:ext uri="{FF2B5EF4-FFF2-40B4-BE49-F238E27FC236}">
                <a16:creationId xmlns:a16="http://schemas.microsoft.com/office/drawing/2014/main" id="{5C1F4A00-243F-E149-88DA-DB36A3B08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8943" y="9654258"/>
            <a:ext cx="27469" cy="796573"/>
          </a:xfrm>
          <a:custGeom>
            <a:avLst/>
            <a:gdLst>
              <a:gd name="T0" fmla="*/ 7576 w 22"/>
              <a:gd name="T1" fmla="*/ 229828 h 641"/>
              <a:gd name="T2" fmla="*/ 0 w 22"/>
              <a:gd name="T3" fmla="*/ 229828 h 641"/>
              <a:gd name="T4" fmla="*/ 0 w 22"/>
              <a:gd name="T5" fmla="*/ 0 h 641"/>
              <a:gd name="T6" fmla="*/ 7576 w 22"/>
              <a:gd name="T7" fmla="*/ 0 h 641"/>
              <a:gd name="T8" fmla="*/ 7576 w 22"/>
              <a:gd name="T9" fmla="*/ 229828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1">
                <a:moveTo>
                  <a:pt x="21" y="640"/>
                </a:moveTo>
                <a:lnTo>
                  <a:pt x="0" y="640"/>
                </a:lnTo>
                <a:lnTo>
                  <a:pt x="0" y="0"/>
                </a:lnTo>
                <a:lnTo>
                  <a:pt x="21" y="0"/>
                </a:lnTo>
                <a:lnTo>
                  <a:pt x="21" y="64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5" name="Freeform 454">
            <a:extLst>
              <a:ext uri="{FF2B5EF4-FFF2-40B4-BE49-F238E27FC236}">
                <a16:creationId xmlns:a16="http://schemas.microsoft.com/office/drawing/2014/main" id="{ACEC5F00-762B-6147-9F35-0355B056D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8943" y="11588011"/>
            <a:ext cx="27469" cy="796573"/>
          </a:xfrm>
          <a:custGeom>
            <a:avLst/>
            <a:gdLst>
              <a:gd name="T0" fmla="*/ 7576 w 22"/>
              <a:gd name="T1" fmla="*/ 229827 h 640"/>
              <a:gd name="T2" fmla="*/ 0 w 22"/>
              <a:gd name="T3" fmla="*/ 229827 h 640"/>
              <a:gd name="T4" fmla="*/ 0 w 22"/>
              <a:gd name="T5" fmla="*/ 0 h 640"/>
              <a:gd name="T6" fmla="*/ 7576 w 22"/>
              <a:gd name="T7" fmla="*/ 0 h 640"/>
              <a:gd name="T8" fmla="*/ 7576 w 22"/>
              <a:gd name="T9" fmla="*/ 229827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0">
                <a:moveTo>
                  <a:pt x="21" y="639"/>
                </a:moveTo>
                <a:lnTo>
                  <a:pt x="0" y="639"/>
                </a:lnTo>
                <a:lnTo>
                  <a:pt x="0" y="0"/>
                </a:lnTo>
                <a:lnTo>
                  <a:pt x="21" y="0"/>
                </a:lnTo>
                <a:lnTo>
                  <a:pt x="21" y="63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9090C-3AC3-E948-8D3F-F43A74FC6775}"/>
              </a:ext>
            </a:extLst>
          </p:cNvPr>
          <p:cNvSpPr txBox="1"/>
          <p:nvPr/>
        </p:nvSpPr>
        <p:spPr>
          <a:xfrm>
            <a:off x="9154915" y="582187"/>
            <a:ext cx="6641691" cy="11988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8880"/>
              </a:lnSpc>
            </a:pPr>
            <a:r>
              <a:rPr lang="pl-PL" sz="7400" b="1" spc="-290" dirty="0">
                <a:solidFill>
                  <a:schemeClr val="tx2"/>
                </a:solidFill>
                <a:latin typeface="DM Sans" pitchFamily="2" charset="77"/>
              </a:rPr>
              <a:t>Podstawy prawne</a:t>
            </a:r>
            <a:endParaRPr lang="en-US" sz="7400" b="1" spc="-29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98121-8178-5247-BDA6-EFA2AA4D3801}"/>
              </a:ext>
            </a:extLst>
          </p:cNvPr>
          <p:cNvSpPr txBox="1"/>
          <p:nvPr/>
        </p:nvSpPr>
        <p:spPr>
          <a:xfrm>
            <a:off x="1837461" y="1764920"/>
            <a:ext cx="21276597" cy="10669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pl-PL" sz="3200" b="1" dirty="0"/>
              <a:t>Zgodnie z tymi przepisami rząd i samorządy mogą przeprowadzić konsultacje społeczne w wypadkach przewidzianych ustawą oraz w innych sprawach ważnych dla wspólnot samorządowy</a:t>
            </a:r>
            <a:r>
              <a:rPr lang="pl-PL" sz="3200" dirty="0"/>
              <a:t>ch.</a:t>
            </a:r>
            <a:endParaRPr lang="en-US" sz="3200" b="1" spc="-130" dirty="0">
              <a:latin typeface="DM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39827-8EC2-184C-859D-19DD2A240A4F}"/>
              </a:ext>
            </a:extLst>
          </p:cNvPr>
          <p:cNvSpPr txBox="1"/>
          <p:nvPr/>
        </p:nvSpPr>
        <p:spPr>
          <a:xfrm>
            <a:off x="7732983" y="3892835"/>
            <a:ext cx="2393797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Konstytucja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BFE22-21C8-A542-AA2A-2222F0A9C113}"/>
              </a:ext>
            </a:extLst>
          </p:cNvPr>
          <p:cNvSpPr txBox="1"/>
          <p:nvPr/>
        </p:nvSpPr>
        <p:spPr>
          <a:xfrm>
            <a:off x="6707236" y="5865898"/>
            <a:ext cx="5193088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Konsultacje z obywatelami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85452-41AF-444C-8335-177E2F9084F0}"/>
              </a:ext>
            </a:extLst>
          </p:cNvPr>
          <p:cNvSpPr txBox="1"/>
          <p:nvPr/>
        </p:nvSpPr>
        <p:spPr>
          <a:xfrm>
            <a:off x="6150162" y="7796904"/>
            <a:ext cx="5193088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Konsultacje z obywatelami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8B449-A494-E444-AF52-3E1223A6D1E0}"/>
              </a:ext>
            </a:extLst>
          </p:cNvPr>
          <p:cNvSpPr txBox="1"/>
          <p:nvPr/>
        </p:nvSpPr>
        <p:spPr>
          <a:xfrm>
            <a:off x="5197150" y="9701140"/>
            <a:ext cx="5193088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Konsultacje z obywatelami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B4B14-E827-784B-A9F6-8DBBB46D9CBD}"/>
              </a:ext>
            </a:extLst>
          </p:cNvPr>
          <p:cNvSpPr txBox="1"/>
          <p:nvPr/>
        </p:nvSpPr>
        <p:spPr>
          <a:xfrm>
            <a:off x="3761227" y="11616229"/>
            <a:ext cx="8403583" cy="6437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20"/>
              </a:lnSpc>
            </a:pPr>
            <a:r>
              <a:rPr lang="pl-PL" b="1" spc="-30" dirty="0">
                <a:solidFill>
                  <a:schemeClr val="bg1"/>
                </a:solidFill>
                <a:latin typeface="DM Sans" pitchFamily="2" charset="77"/>
              </a:rPr>
              <a:t>Konsultacje z organizacjami pozarządowymi</a:t>
            </a:r>
            <a:endParaRPr lang="en-US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874DC-8F30-A84E-86FC-79373CC79740}"/>
              </a:ext>
            </a:extLst>
          </p:cNvPr>
          <p:cNvSpPr txBox="1"/>
          <p:nvPr/>
        </p:nvSpPr>
        <p:spPr>
          <a:xfrm>
            <a:off x="5455049" y="3631963"/>
            <a:ext cx="1174681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1"/>
                </a:solidFill>
                <a:latin typeface="DM Sans" pitchFamily="2" charset="77"/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8D862-0234-5741-9D10-76BEFA905256}"/>
              </a:ext>
            </a:extLst>
          </p:cNvPr>
          <p:cNvSpPr txBox="1"/>
          <p:nvPr/>
        </p:nvSpPr>
        <p:spPr>
          <a:xfrm>
            <a:off x="4469339" y="5567936"/>
            <a:ext cx="1389483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2"/>
                </a:solidFill>
                <a:latin typeface="DM Sans" pitchFamily="2" charset="77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D5A5DC-5001-7E48-B4D1-1406FB0D1F51}"/>
              </a:ext>
            </a:extLst>
          </p:cNvPr>
          <p:cNvSpPr txBox="1"/>
          <p:nvPr/>
        </p:nvSpPr>
        <p:spPr>
          <a:xfrm>
            <a:off x="3566978" y="7499056"/>
            <a:ext cx="1413528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3"/>
                </a:solidFill>
                <a:latin typeface="DM Sans" pitchFamily="2" charset="77"/>
              </a:rPr>
              <a:t>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0CB830-E914-A147-AEB4-5BA5CDE6B060}"/>
              </a:ext>
            </a:extLst>
          </p:cNvPr>
          <p:cNvSpPr txBox="1"/>
          <p:nvPr/>
        </p:nvSpPr>
        <p:spPr>
          <a:xfrm>
            <a:off x="2655804" y="9433183"/>
            <a:ext cx="1455207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4"/>
                </a:solidFill>
                <a:latin typeface="DM Sans" pitchFamily="2" charset="77"/>
              </a:rPr>
              <a:t>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FAA0AD-3BE2-8546-A16F-8CC1098D21D2}"/>
              </a:ext>
            </a:extLst>
          </p:cNvPr>
          <p:cNvSpPr txBox="1"/>
          <p:nvPr/>
        </p:nvSpPr>
        <p:spPr>
          <a:xfrm>
            <a:off x="1775082" y="11358417"/>
            <a:ext cx="1435971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5"/>
                </a:solidFill>
                <a:latin typeface="DM Sans" pitchFamily="2" charset="77"/>
              </a:rPr>
              <a:t>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851FF6-4BDF-B141-AB44-91A861C13F2B}"/>
              </a:ext>
            </a:extLst>
          </p:cNvPr>
          <p:cNvSpPr txBox="1"/>
          <p:nvPr/>
        </p:nvSpPr>
        <p:spPr>
          <a:xfrm>
            <a:off x="12705590" y="3924429"/>
            <a:ext cx="5796006" cy="526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spc="-30" dirty="0">
                <a:solidFill>
                  <a:schemeClr val="bg1"/>
                </a:solidFill>
                <a:latin typeface="DM Sans" pitchFamily="2" charset="77"/>
              </a:rPr>
              <a:t>Art. 4, art. 54, art. 64, art. 74</a:t>
            </a:r>
            <a:endParaRPr lang="en-US" sz="2600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281F3-294C-B346-9562-C8DAED6B1D10}"/>
              </a:ext>
            </a:extLst>
          </p:cNvPr>
          <p:cNvSpPr txBox="1"/>
          <p:nvPr/>
        </p:nvSpPr>
        <p:spPr>
          <a:xfrm>
            <a:off x="12705590" y="5966403"/>
            <a:ext cx="7960122" cy="526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dirty="0">
                <a:solidFill>
                  <a:schemeClr val="bg1"/>
                </a:solidFill>
              </a:rPr>
              <a:t>Ustawa o samorządzie gminnym z 8 marca 1990 roku</a:t>
            </a:r>
            <a:endParaRPr lang="en-US" sz="2600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4BB05-A384-7743-A54C-961033A0A49F}"/>
              </a:ext>
            </a:extLst>
          </p:cNvPr>
          <p:cNvSpPr txBox="1"/>
          <p:nvPr/>
        </p:nvSpPr>
        <p:spPr>
          <a:xfrm>
            <a:off x="12705589" y="7796904"/>
            <a:ext cx="8211877" cy="526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dirty="0">
                <a:solidFill>
                  <a:schemeClr val="bg1"/>
                </a:solidFill>
              </a:rPr>
              <a:t>Ustawa o samorządzie powiatowym z 5 czerwca 1998 roku</a:t>
            </a:r>
            <a:endParaRPr lang="en-US" sz="2600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735832-6012-014E-BED6-1E200E72F130}"/>
              </a:ext>
            </a:extLst>
          </p:cNvPr>
          <p:cNvSpPr txBox="1"/>
          <p:nvPr/>
        </p:nvSpPr>
        <p:spPr>
          <a:xfrm>
            <a:off x="12705590" y="9779624"/>
            <a:ext cx="8211876" cy="526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dirty="0">
                <a:solidFill>
                  <a:schemeClr val="bg1"/>
                </a:solidFill>
              </a:rPr>
              <a:t>Ustawa samorządzie wojewódzkim z 5 czerwca 1998 roku</a:t>
            </a:r>
            <a:endParaRPr lang="en-US" sz="2600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06D86F-FCF6-B643-B5E7-2E9534976DD2}"/>
              </a:ext>
            </a:extLst>
          </p:cNvPr>
          <p:cNvSpPr txBox="1"/>
          <p:nvPr/>
        </p:nvSpPr>
        <p:spPr>
          <a:xfrm>
            <a:off x="12705589" y="11416947"/>
            <a:ext cx="6486593" cy="995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pl-PL" sz="2600" b="1" dirty="0">
                <a:solidFill>
                  <a:schemeClr val="bg1"/>
                </a:solidFill>
              </a:rPr>
              <a:t>Ustawa o działalności pożytku publicznego i o wolontariacie z 24 kwietnia 2003 roku</a:t>
            </a:r>
            <a:endParaRPr lang="en-US" sz="2600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E4B7780-9295-46D7-BED4-7C9E901C5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650" y="1295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5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94"/>
    </mc:Choice>
    <mc:Fallback>
      <p:transition spd="slow" advTm="6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BC30FEA-FBEF-B046-919E-DEA404E48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3279" y="3287154"/>
            <a:ext cx="7735882" cy="9679753"/>
          </a:xfrm>
          <a:custGeom>
            <a:avLst/>
            <a:gdLst>
              <a:gd name="T0" fmla="*/ 643925 w 6210"/>
              <a:gd name="T1" fmla="*/ 178604 h 7768"/>
              <a:gd name="T2" fmla="*/ 255554 w 6210"/>
              <a:gd name="T3" fmla="*/ 912827 h 7768"/>
              <a:gd name="T4" fmla="*/ 200484 w 6210"/>
              <a:gd name="T5" fmla="*/ 1117358 h 7768"/>
              <a:gd name="T6" fmla="*/ 41753 w 6210"/>
              <a:gd name="T7" fmla="*/ 1309285 h 7768"/>
              <a:gd name="T8" fmla="*/ 150453 w 6210"/>
              <a:gd name="T9" fmla="*/ 1465564 h 7768"/>
              <a:gd name="T10" fmla="*/ 191846 w 6210"/>
              <a:gd name="T11" fmla="*/ 1599157 h 7768"/>
              <a:gd name="T12" fmla="*/ 214162 w 6210"/>
              <a:gd name="T13" fmla="*/ 1746434 h 7768"/>
              <a:gd name="T14" fmla="*/ 238277 w 6210"/>
              <a:gd name="T15" fmla="*/ 1858782 h 7768"/>
              <a:gd name="T16" fmla="*/ 259514 w 6210"/>
              <a:gd name="T17" fmla="*/ 1925398 h 7768"/>
              <a:gd name="T18" fmla="*/ 322862 w 6210"/>
              <a:gd name="T19" fmla="*/ 2174580 h 7768"/>
              <a:gd name="T20" fmla="*/ 691076 w 6210"/>
              <a:gd name="T21" fmla="*/ 2221032 h 7768"/>
              <a:gd name="T22" fmla="*/ 985504 w 6210"/>
              <a:gd name="T23" fmla="*/ 2576440 h 7768"/>
              <a:gd name="T24" fmla="*/ 1149634 w 6210"/>
              <a:gd name="T25" fmla="*/ 2796815 h 7768"/>
              <a:gd name="T26" fmla="*/ 1306926 w 6210"/>
              <a:gd name="T27" fmla="*/ 2742081 h 7768"/>
              <a:gd name="T28" fmla="*/ 1948691 w 6210"/>
              <a:gd name="T29" fmla="*/ 2198346 h 7768"/>
              <a:gd name="T30" fmla="*/ 1946892 w 6210"/>
              <a:gd name="T31" fmla="*/ 2002458 h 7768"/>
              <a:gd name="T32" fmla="*/ 1912698 w 6210"/>
              <a:gd name="T33" fmla="*/ 1850140 h 7768"/>
              <a:gd name="T34" fmla="*/ 2091226 w 6210"/>
              <a:gd name="T35" fmla="*/ 1421273 h 7768"/>
              <a:gd name="T36" fmla="*/ 2232680 w 6210"/>
              <a:gd name="T37" fmla="*/ 932632 h 7768"/>
              <a:gd name="T38" fmla="*/ 2066030 w 6210"/>
              <a:gd name="T39" fmla="*/ 388897 h 7768"/>
              <a:gd name="T40" fmla="*/ 1263014 w 6210"/>
              <a:gd name="T41" fmla="*/ 720 h 7768"/>
              <a:gd name="T42" fmla="*/ 1262654 w 6210"/>
              <a:gd name="T43" fmla="*/ 11523 h 7768"/>
              <a:gd name="T44" fmla="*/ 2057752 w 6210"/>
              <a:gd name="T45" fmla="*/ 395738 h 7768"/>
              <a:gd name="T46" fmla="*/ 2221882 w 6210"/>
              <a:gd name="T47" fmla="*/ 932632 h 7768"/>
              <a:gd name="T48" fmla="*/ 2221882 w 6210"/>
              <a:gd name="T49" fmla="*/ 959999 h 7768"/>
              <a:gd name="T50" fmla="*/ 1946892 w 6210"/>
              <a:gd name="T51" fmla="*/ 1643808 h 7768"/>
              <a:gd name="T52" fmla="*/ 1904059 w 6210"/>
              <a:gd name="T53" fmla="*/ 1866344 h 7768"/>
              <a:gd name="T54" fmla="*/ 1936094 w 6210"/>
              <a:gd name="T55" fmla="*/ 2004978 h 7768"/>
              <a:gd name="T56" fmla="*/ 1940053 w 6210"/>
              <a:gd name="T57" fmla="*/ 2191865 h 7768"/>
              <a:gd name="T58" fmla="*/ 1301887 w 6210"/>
              <a:gd name="T59" fmla="*/ 2732359 h 7768"/>
              <a:gd name="T60" fmla="*/ 1149634 w 6210"/>
              <a:gd name="T61" fmla="*/ 2785652 h 7768"/>
              <a:gd name="T62" fmla="*/ 995582 w 6210"/>
              <a:gd name="T63" fmla="*/ 2571399 h 7768"/>
              <a:gd name="T64" fmla="*/ 888681 w 6210"/>
              <a:gd name="T65" fmla="*/ 2347423 h 7768"/>
              <a:gd name="T66" fmla="*/ 466117 w 6210"/>
              <a:gd name="T67" fmla="*/ 2199787 h 7768"/>
              <a:gd name="T68" fmla="*/ 254474 w 6210"/>
              <a:gd name="T69" fmla="*/ 2091040 h 7768"/>
              <a:gd name="T70" fmla="*/ 270312 w 6210"/>
              <a:gd name="T71" fmla="*/ 1928279 h 7768"/>
              <a:gd name="T72" fmla="*/ 245476 w 6210"/>
              <a:gd name="T73" fmla="*/ 1850860 h 7768"/>
              <a:gd name="T74" fmla="*/ 224240 w 6210"/>
              <a:gd name="T75" fmla="*/ 1750395 h 7768"/>
              <a:gd name="T76" fmla="*/ 202284 w 6210"/>
              <a:gd name="T77" fmla="*/ 1603118 h 7768"/>
              <a:gd name="T78" fmla="*/ 153333 w 6210"/>
              <a:gd name="T79" fmla="*/ 1454761 h 7768"/>
              <a:gd name="T80" fmla="*/ 86744 w 6210"/>
              <a:gd name="T81" fmla="*/ 1435317 h 7768"/>
              <a:gd name="T82" fmla="*/ 51111 w 6210"/>
              <a:gd name="T83" fmla="*/ 1315767 h 7768"/>
              <a:gd name="T84" fmla="*/ 80266 w 6210"/>
              <a:gd name="T85" fmla="*/ 1279758 h 7768"/>
              <a:gd name="T86" fmla="*/ 209123 w 6210"/>
              <a:gd name="T87" fmla="*/ 1124559 h 7768"/>
              <a:gd name="T88" fmla="*/ 266352 w 6210"/>
              <a:gd name="T89" fmla="*/ 910666 h 7768"/>
              <a:gd name="T90" fmla="*/ 322502 w 6210"/>
              <a:gd name="T91" fmla="*/ 564260 h 7768"/>
              <a:gd name="T92" fmla="*/ 650044 w 6210"/>
              <a:gd name="T93" fmla="*/ 187967 h 7768"/>
              <a:gd name="T94" fmla="*/ 1233499 w 6210"/>
              <a:gd name="T95" fmla="*/ 11163 h 77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210" h="7768">
                <a:moveTo>
                  <a:pt x="3427" y="0"/>
                </a:moveTo>
                <a:lnTo>
                  <a:pt x="3427" y="0"/>
                </a:lnTo>
                <a:cubicBezTo>
                  <a:pt x="2836" y="0"/>
                  <a:pt x="2291" y="180"/>
                  <a:pt x="1789" y="496"/>
                </a:cubicBezTo>
                <a:cubicBezTo>
                  <a:pt x="1376" y="756"/>
                  <a:pt x="1055" y="1099"/>
                  <a:pt x="867" y="1556"/>
                </a:cubicBezTo>
                <a:cubicBezTo>
                  <a:pt x="738" y="1869"/>
                  <a:pt x="646" y="2189"/>
                  <a:pt x="710" y="2535"/>
                </a:cubicBezTo>
                <a:cubicBezTo>
                  <a:pt x="713" y="2554"/>
                  <a:pt x="716" y="2572"/>
                  <a:pt x="718" y="2590"/>
                </a:cubicBezTo>
                <a:cubicBezTo>
                  <a:pt x="738" y="2780"/>
                  <a:pt x="680" y="2951"/>
                  <a:pt x="557" y="3103"/>
                </a:cubicBezTo>
                <a:cubicBezTo>
                  <a:pt x="439" y="3249"/>
                  <a:pt x="318" y="3391"/>
                  <a:pt x="199" y="3535"/>
                </a:cubicBezTo>
                <a:cubicBezTo>
                  <a:pt x="172" y="3569"/>
                  <a:pt x="141" y="3601"/>
                  <a:pt x="116" y="3636"/>
                </a:cubicBezTo>
                <a:cubicBezTo>
                  <a:pt x="0" y="3806"/>
                  <a:pt x="39" y="3939"/>
                  <a:pt x="230" y="4014"/>
                </a:cubicBezTo>
                <a:cubicBezTo>
                  <a:pt x="291" y="4037"/>
                  <a:pt x="355" y="4052"/>
                  <a:pt x="418" y="4070"/>
                </a:cubicBezTo>
                <a:cubicBezTo>
                  <a:pt x="505" y="4094"/>
                  <a:pt x="549" y="4152"/>
                  <a:pt x="563" y="4240"/>
                </a:cubicBezTo>
                <a:cubicBezTo>
                  <a:pt x="573" y="4310"/>
                  <a:pt x="557" y="4376"/>
                  <a:pt x="533" y="4441"/>
                </a:cubicBezTo>
                <a:cubicBezTo>
                  <a:pt x="496" y="4539"/>
                  <a:pt x="498" y="4629"/>
                  <a:pt x="575" y="4711"/>
                </a:cubicBezTo>
                <a:cubicBezTo>
                  <a:pt x="613" y="4751"/>
                  <a:pt x="617" y="4797"/>
                  <a:pt x="595" y="4850"/>
                </a:cubicBezTo>
                <a:cubicBezTo>
                  <a:pt x="580" y="4886"/>
                  <a:pt x="571" y="4927"/>
                  <a:pt x="568" y="4967"/>
                </a:cubicBezTo>
                <a:cubicBezTo>
                  <a:pt x="563" y="5048"/>
                  <a:pt x="603" y="5111"/>
                  <a:pt x="662" y="5162"/>
                </a:cubicBezTo>
                <a:cubicBezTo>
                  <a:pt x="667" y="5167"/>
                  <a:pt x="673" y="5173"/>
                  <a:pt x="678" y="5178"/>
                </a:cubicBezTo>
                <a:cubicBezTo>
                  <a:pt x="723" y="5225"/>
                  <a:pt x="738" y="5282"/>
                  <a:pt x="721" y="5347"/>
                </a:cubicBezTo>
                <a:cubicBezTo>
                  <a:pt x="707" y="5402"/>
                  <a:pt x="691" y="5456"/>
                  <a:pt x="675" y="5509"/>
                </a:cubicBezTo>
                <a:cubicBezTo>
                  <a:pt x="604" y="5739"/>
                  <a:pt x="683" y="5928"/>
                  <a:pt x="897" y="6039"/>
                </a:cubicBezTo>
                <a:cubicBezTo>
                  <a:pt x="1021" y="6103"/>
                  <a:pt x="1155" y="6131"/>
                  <a:pt x="1293" y="6140"/>
                </a:cubicBezTo>
                <a:cubicBezTo>
                  <a:pt x="1502" y="6152"/>
                  <a:pt x="1711" y="6160"/>
                  <a:pt x="1920" y="6168"/>
                </a:cubicBezTo>
                <a:cubicBezTo>
                  <a:pt x="2171" y="6179"/>
                  <a:pt x="2343" y="6290"/>
                  <a:pt x="2440" y="6530"/>
                </a:cubicBezTo>
                <a:cubicBezTo>
                  <a:pt x="2527" y="6744"/>
                  <a:pt x="2634" y="6949"/>
                  <a:pt x="2738" y="7155"/>
                </a:cubicBezTo>
                <a:cubicBezTo>
                  <a:pt x="2819" y="7314"/>
                  <a:pt x="2908" y="7470"/>
                  <a:pt x="3001" y="7624"/>
                </a:cubicBezTo>
                <a:cubicBezTo>
                  <a:pt x="3061" y="7724"/>
                  <a:pt x="3114" y="7767"/>
                  <a:pt x="3194" y="7767"/>
                </a:cubicBezTo>
                <a:cubicBezTo>
                  <a:pt x="3231" y="7767"/>
                  <a:pt x="3273" y="7758"/>
                  <a:pt x="3324" y="7741"/>
                </a:cubicBezTo>
                <a:cubicBezTo>
                  <a:pt x="3428" y="7706"/>
                  <a:pt x="3532" y="7664"/>
                  <a:pt x="3631" y="7615"/>
                </a:cubicBezTo>
                <a:cubicBezTo>
                  <a:pt x="4195" y="7337"/>
                  <a:pt x="4673" y="6943"/>
                  <a:pt x="5103" y="6490"/>
                </a:cubicBezTo>
                <a:cubicBezTo>
                  <a:pt x="5216" y="6370"/>
                  <a:pt x="5318" y="6238"/>
                  <a:pt x="5414" y="6105"/>
                </a:cubicBezTo>
                <a:cubicBezTo>
                  <a:pt x="5493" y="5996"/>
                  <a:pt x="5513" y="5871"/>
                  <a:pt x="5464" y="5740"/>
                </a:cubicBezTo>
                <a:cubicBezTo>
                  <a:pt x="5442" y="5681"/>
                  <a:pt x="5424" y="5622"/>
                  <a:pt x="5409" y="5561"/>
                </a:cubicBezTo>
                <a:cubicBezTo>
                  <a:pt x="5378" y="5434"/>
                  <a:pt x="5341" y="5307"/>
                  <a:pt x="5320" y="5178"/>
                </a:cubicBezTo>
                <a:cubicBezTo>
                  <a:pt x="5318" y="5165"/>
                  <a:pt x="5315" y="5151"/>
                  <a:pt x="5314" y="5138"/>
                </a:cubicBezTo>
                <a:cubicBezTo>
                  <a:pt x="5286" y="4940"/>
                  <a:pt x="5344" y="4751"/>
                  <a:pt x="5436" y="4579"/>
                </a:cubicBezTo>
                <a:cubicBezTo>
                  <a:pt x="5553" y="4364"/>
                  <a:pt x="5677" y="4152"/>
                  <a:pt x="5810" y="3947"/>
                </a:cubicBezTo>
                <a:cubicBezTo>
                  <a:pt x="6068" y="3550"/>
                  <a:pt x="6209" y="3121"/>
                  <a:pt x="6203" y="2665"/>
                </a:cubicBezTo>
                <a:cubicBezTo>
                  <a:pt x="6204" y="2640"/>
                  <a:pt x="6203" y="2614"/>
                  <a:pt x="6203" y="2590"/>
                </a:cubicBezTo>
                <a:cubicBezTo>
                  <a:pt x="6200" y="2387"/>
                  <a:pt x="6169" y="2201"/>
                  <a:pt x="6134" y="2015"/>
                </a:cubicBezTo>
                <a:cubicBezTo>
                  <a:pt x="6068" y="1676"/>
                  <a:pt x="5959" y="1356"/>
                  <a:pt x="5740" y="1080"/>
                </a:cubicBezTo>
                <a:cubicBezTo>
                  <a:pt x="5501" y="777"/>
                  <a:pt x="5233" y="505"/>
                  <a:pt x="4887" y="327"/>
                </a:cubicBezTo>
                <a:cubicBezTo>
                  <a:pt x="4455" y="105"/>
                  <a:pt x="3988" y="15"/>
                  <a:pt x="3509" y="2"/>
                </a:cubicBezTo>
                <a:cubicBezTo>
                  <a:pt x="3482" y="0"/>
                  <a:pt x="3454" y="0"/>
                  <a:pt x="3427" y="0"/>
                </a:cubicBezTo>
                <a:close/>
                <a:moveTo>
                  <a:pt x="3427" y="31"/>
                </a:moveTo>
                <a:lnTo>
                  <a:pt x="3427" y="31"/>
                </a:lnTo>
                <a:cubicBezTo>
                  <a:pt x="3454" y="31"/>
                  <a:pt x="3481" y="31"/>
                  <a:pt x="3508" y="32"/>
                </a:cubicBezTo>
                <a:cubicBezTo>
                  <a:pt x="4034" y="46"/>
                  <a:pt x="4480" y="152"/>
                  <a:pt x="4873" y="355"/>
                </a:cubicBezTo>
                <a:cubicBezTo>
                  <a:pt x="5170" y="508"/>
                  <a:pt x="5431" y="738"/>
                  <a:pt x="5717" y="1099"/>
                </a:cubicBezTo>
                <a:cubicBezTo>
                  <a:pt x="5906" y="1338"/>
                  <a:pt x="6028" y="1631"/>
                  <a:pt x="6104" y="2021"/>
                </a:cubicBezTo>
                <a:cubicBezTo>
                  <a:pt x="6137" y="2196"/>
                  <a:pt x="6169" y="2386"/>
                  <a:pt x="6173" y="2590"/>
                </a:cubicBezTo>
                <a:cubicBezTo>
                  <a:pt x="6173" y="2617"/>
                  <a:pt x="6173" y="2641"/>
                  <a:pt x="6173" y="2664"/>
                </a:cubicBezTo>
                <a:lnTo>
                  <a:pt x="6173" y="2665"/>
                </a:lnTo>
                <a:lnTo>
                  <a:pt x="6173" y="2666"/>
                </a:lnTo>
                <a:cubicBezTo>
                  <a:pt x="6178" y="3100"/>
                  <a:pt x="6047" y="3526"/>
                  <a:pt x="5784" y="3931"/>
                </a:cubicBezTo>
                <a:cubicBezTo>
                  <a:pt x="5656" y="4129"/>
                  <a:pt x="5529" y="4342"/>
                  <a:pt x="5409" y="4565"/>
                </a:cubicBezTo>
                <a:cubicBezTo>
                  <a:pt x="5299" y="4769"/>
                  <a:pt x="5258" y="4957"/>
                  <a:pt x="5283" y="5142"/>
                </a:cubicBezTo>
                <a:cubicBezTo>
                  <a:pt x="5285" y="5156"/>
                  <a:pt x="5287" y="5169"/>
                  <a:pt x="5290" y="5183"/>
                </a:cubicBezTo>
                <a:cubicBezTo>
                  <a:pt x="5306" y="5279"/>
                  <a:pt x="5330" y="5375"/>
                  <a:pt x="5354" y="5468"/>
                </a:cubicBezTo>
                <a:cubicBezTo>
                  <a:pt x="5362" y="5501"/>
                  <a:pt x="5371" y="5535"/>
                  <a:pt x="5379" y="5568"/>
                </a:cubicBezTo>
                <a:cubicBezTo>
                  <a:pt x="5394" y="5629"/>
                  <a:pt x="5413" y="5691"/>
                  <a:pt x="5435" y="5750"/>
                </a:cubicBezTo>
                <a:cubicBezTo>
                  <a:pt x="5480" y="5870"/>
                  <a:pt x="5465" y="5984"/>
                  <a:pt x="5390" y="6087"/>
                </a:cubicBezTo>
                <a:cubicBezTo>
                  <a:pt x="5310" y="6197"/>
                  <a:pt x="5203" y="6340"/>
                  <a:pt x="5081" y="6468"/>
                </a:cubicBezTo>
                <a:cubicBezTo>
                  <a:pt x="4604" y="6971"/>
                  <a:pt x="4125" y="7337"/>
                  <a:pt x="3617" y="7588"/>
                </a:cubicBezTo>
                <a:cubicBezTo>
                  <a:pt x="3526" y="7633"/>
                  <a:pt x="3424" y="7674"/>
                  <a:pt x="3314" y="7712"/>
                </a:cubicBezTo>
                <a:cubicBezTo>
                  <a:pt x="3264" y="7728"/>
                  <a:pt x="3226" y="7736"/>
                  <a:pt x="3194" y="7736"/>
                </a:cubicBezTo>
                <a:cubicBezTo>
                  <a:pt x="3129" y="7736"/>
                  <a:pt x="3084" y="7702"/>
                  <a:pt x="3027" y="7609"/>
                </a:cubicBezTo>
                <a:cubicBezTo>
                  <a:pt x="2927" y="7442"/>
                  <a:pt x="2841" y="7289"/>
                  <a:pt x="2766" y="7141"/>
                </a:cubicBezTo>
                <a:lnTo>
                  <a:pt x="2744" y="7098"/>
                </a:lnTo>
                <a:cubicBezTo>
                  <a:pt x="2648" y="6910"/>
                  <a:pt x="2549" y="6716"/>
                  <a:pt x="2469" y="6519"/>
                </a:cubicBezTo>
                <a:cubicBezTo>
                  <a:pt x="2369" y="6273"/>
                  <a:pt x="2190" y="6149"/>
                  <a:pt x="1921" y="6138"/>
                </a:cubicBezTo>
                <a:lnTo>
                  <a:pt x="1859" y="6135"/>
                </a:lnTo>
                <a:cubicBezTo>
                  <a:pt x="1674" y="6128"/>
                  <a:pt x="1483" y="6121"/>
                  <a:pt x="1295" y="6109"/>
                </a:cubicBezTo>
                <a:cubicBezTo>
                  <a:pt x="1145" y="6099"/>
                  <a:pt x="1019" y="6067"/>
                  <a:pt x="911" y="6011"/>
                </a:cubicBezTo>
                <a:cubicBezTo>
                  <a:pt x="811" y="5960"/>
                  <a:pt x="743" y="5891"/>
                  <a:pt x="707" y="5807"/>
                </a:cubicBezTo>
                <a:cubicBezTo>
                  <a:pt x="672" y="5723"/>
                  <a:pt x="671" y="5626"/>
                  <a:pt x="704" y="5518"/>
                </a:cubicBezTo>
                <a:cubicBezTo>
                  <a:pt x="721" y="5464"/>
                  <a:pt x="736" y="5410"/>
                  <a:pt x="751" y="5355"/>
                </a:cubicBezTo>
                <a:cubicBezTo>
                  <a:pt x="770" y="5280"/>
                  <a:pt x="752" y="5212"/>
                  <a:pt x="700" y="5157"/>
                </a:cubicBezTo>
                <a:cubicBezTo>
                  <a:pt x="694" y="5151"/>
                  <a:pt x="688" y="5145"/>
                  <a:pt x="682" y="5140"/>
                </a:cubicBezTo>
                <a:cubicBezTo>
                  <a:pt x="622" y="5087"/>
                  <a:pt x="595" y="5031"/>
                  <a:pt x="599" y="4969"/>
                </a:cubicBezTo>
                <a:cubicBezTo>
                  <a:pt x="602" y="4932"/>
                  <a:pt x="609" y="4895"/>
                  <a:pt x="623" y="4861"/>
                </a:cubicBezTo>
                <a:cubicBezTo>
                  <a:pt x="658" y="4778"/>
                  <a:pt x="628" y="4722"/>
                  <a:pt x="597" y="4690"/>
                </a:cubicBezTo>
                <a:cubicBezTo>
                  <a:pt x="535" y="4624"/>
                  <a:pt x="524" y="4551"/>
                  <a:pt x="562" y="4452"/>
                </a:cubicBezTo>
                <a:cubicBezTo>
                  <a:pt x="583" y="4395"/>
                  <a:pt x="606" y="4319"/>
                  <a:pt x="593" y="4235"/>
                </a:cubicBezTo>
                <a:cubicBezTo>
                  <a:pt x="577" y="4132"/>
                  <a:pt x="521" y="4067"/>
                  <a:pt x="426" y="4040"/>
                </a:cubicBezTo>
                <a:cubicBezTo>
                  <a:pt x="409" y="4035"/>
                  <a:pt x="390" y="4030"/>
                  <a:pt x="373" y="4026"/>
                </a:cubicBezTo>
                <a:cubicBezTo>
                  <a:pt x="329" y="4014"/>
                  <a:pt x="283" y="4002"/>
                  <a:pt x="241" y="3986"/>
                </a:cubicBezTo>
                <a:cubicBezTo>
                  <a:pt x="156" y="3952"/>
                  <a:pt x="104" y="3907"/>
                  <a:pt x="88" y="3852"/>
                </a:cubicBezTo>
                <a:cubicBezTo>
                  <a:pt x="70" y="3797"/>
                  <a:pt x="89" y="3731"/>
                  <a:pt x="142" y="3654"/>
                </a:cubicBezTo>
                <a:cubicBezTo>
                  <a:pt x="158" y="3630"/>
                  <a:pt x="178" y="3608"/>
                  <a:pt x="198" y="3584"/>
                </a:cubicBezTo>
                <a:cubicBezTo>
                  <a:pt x="206" y="3574"/>
                  <a:pt x="214" y="3564"/>
                  <a:pt x="223" y="3554"/>
                </a:cubicBezTo>
                <a:cubicBezTo>
                  <a:pt x="261" y="3509"/>
                  <a:pt x="299" y="3463"/>
                  <a:pt x="337" y="3417"/>
                </a:cubicBezTo>
                <a:cubicBezTo>
                  <a:pt x="417" y="3321"/>
                  <a:pt x="500" y="3222"/>
                  <a:pt x="581" y="3123"/>
                </a:cubicBezTo>
                <a:cubicBezTo>
                  <a:pt x="713" y="2959"/>
                  <a:pt x="770" y="2779"/>
                  <a:pt x="748" y="2586"/>
                </a:cubicBezTo>
                <a:cubicBezTo>
                  <a:pt x="746" y="2565"/>
                  <a:pt x="743" y="2547"/>
                  <a:pt x="740" y="2529"/>
                </a:cubicBezTo>
                <a:cubicBezTo>
                  <a:pt x="711" y="2373"/>
                  <a:pt x="713" y="2212"/>
                  <a:pt x="746" y="2039"/>
                </a:cubicBezTo>
                <a:cubicBezTo>
                  <a:pt x="773" y="1900"/>
                  <a:pt x="820" y="1750"/>
                  <a:pt x="896" y="1567"/>
                </a:cubicBezTo>
                <a:cubicBezTo>
                  <a:pt x="985" y="1349"/>
                  <a:pt x="1109" y="1149"/>
                  <a:pt x="1266" y="973"/>
                </a:cubicBezTo>
                <a:cubicBezTo>
                  <a:pt x="1415" y="805"/>
                  <a:pt x="1596" y="654"/>
                  <a:pt x="1806" y="522"/>
                </a:cubicBezTo>
                <a:cubicBezTo>
                  <a:pt x="2059" y="362"/>
                  <a:pt x="2320" y="240"/>
                  <a:pt x="2583" y="159"/>
                </a:cubicBezTo>
                <a:cubicBezTo>
                  <a:pt x="2858" y="74"/>
                  <a:pt x="3142" y="31"/>
                  <a:pt x="3427" y="3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E276F7C-7B2F-9B40-9AEF-C056CAB7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144" y="3270671"/>
            <a:ext cx="7735882" cy="9729194"/>
          </a:xfrm>
          <a:custGeom>
            <a:avLst/>
            <a:gdLst>
              <a:gd name="T0" fmla="*/ 2233040 w 6210"/>
              <a:gd name="T1" fmla="*/ 937634 h 7811"/>
              <a:gd name="T2" fmla="*/ 2207845 w 6210"/>
              <a:gd name="T3" fmla="*/ 730671 h 7811"/>
              <a:gd name="T4" fmla="*/ 2066390 w 6210"/>
              <a:gd name="T5" fmla="*/ 394130 h 7811"/>
              <a:gd name="T6" fmla="*/ 1759005 w 6210"/>
              <a:gd name="T7" fmla="*/ 123098 h 7811"/>
              <a:gd name="T8" fmla="*/ 1263014 w 6210"/>
              <a:gd name="T9" fmla="*/ 6119 h 7811"/>
              <a:gd name="T10" fmla="*/ 643925 w 6210"/>
              <a:gd name="T11" fmla="*/ 183927 h 7811"/>
              <a:gd name="T12" fmla="*/ 312064 w 6210"/>
              <a:gd name="T13" fmla="*/ 565460 h 7811"/>
              <a:gd name="T14" fmla="*/ 255554 w 6210"/>
              <a:gd name="T15" fmla="*/ 917837 h 7811"/>
              <a:gd name="T16" fmla="*/ 258434 w 6210"/>
              <a:gd name="T17" fmla="*/ 937634 h 7811"/>
              <a:gd name="T18" fmla="*/ 200844 w 6210"/>
              <a:gd name="T19" fmla="*/ 1122281 h 7811"/>
              <a:gd name="T20" fmla="*/ 71627 w 6210"/>
              <a:gd name="T21" fmla="*/ 1277774 h 7811"/>
              <a:gd name="T22" fmla="*/ 42112 w 6210"/>
              <a:gd name="T23" fmla="*/ 1314127 h 7811"/>
              <a:gd name="T24" fmla="*/ 83145 w 6210"/>
              <a:gd name="T25" fmla="*/ 1450183 h 7811"/>
              <a:gd name="T26" fmla="*/ 150453 w 6210"/>
              <a:gd name="T27" fmla="*/ 1470340 h 7811"/>
              <a:gd name="T28" fmla="*/ 202644 w 6210"/>
              <a:gd name="T29" fmla="*/ 1531529 h 7811"/>
              <a:gd name="T30" fmla="*/ 191846 w 6210"/>
              <a:gd name="T31" fmla="*/ 1603876 h 7811"/>
              <a:gd name="T32" fmla="*/ 206963 w 6210"/>
              <a:gd name="T33" fmla="*/ 1701059 h 7811"/>
              <a:gd name="T34" fmla="*/ 214162 w 6210"/>
              <a:gd name="T35" fmla="*/ 1751090 h 7811"/>
              <a:gd name="T36" fmla="*/ 204803 w 6210"/>
              <a:gd name="T37" fmla="*/ 1793202 h 7811"/>
              <a:gd name="T38" fmla="*/ 238277 w 6210"/>
              <a:gd name="T39" fmla="*/ 1863390 h 7811"/>
              <a:gd name="T40" fmla="*/ 244036 w 6210"/>
              <a:gd name="T41" fmla="*/ 1869149 h 7811"/>
              <a:gd name="T42" fmla="*/ 259514 w 6210"/>
              <a:gd name="T43" fmla="*/ 1929978 h 7811"/>
              <a:gd name="T44" fmla="*/ 242957 w 6210"/>
              <a:gd name="T45" fmla="*/ 1988288 h 7811"/>
              <a:gd name="T46" fmla="*/ 322862 w 6210"/>
              <a:gd name="T47" fmla="*/ 2179054 h 7811"/>
              <a:gd name="T48" fmla="*/ 465397 w 6210"/>
              <a:gd name="T49" fmla="*/ 2215408 h 7811"/>
              <a:gd name="T50" fmla="*/ 691076 w 6210"/>
              <a:gd name="T51" fmla="*/ 2225486 h 7811"/>
              <a:gd name="T52" fmla="*/ 878243 w 6210"/>
              <a:gd name="T53" fmla="*/ 2355783 h 7811"/>
              <a:gd name="T54" fmla="*/ 985864 w 6210"/>
              <a:gd name="T55" fmla="*/ 2580743 h 7811"/>
              <a:gd name="T56" fmla="*/ 1080167 w 6210"/>
              <a:gd name="T57" fmla="*/ 2749553 h 7811"/>
              <a:gd name="T58" fmla="*/ 1196426 w 6210"/>
              <a:gd name="T59" fmla="*/ 2791666 h 7811"/>
              <a:gd name="T60" fmla="*/ 1306926 w 6210"/>
              <a:gd name="T61" fmla="*/ 2746314 h 7811"/>
              <a:gd name="T62" fmla="*/ 1836751 w 6210"/>
              <a:gd name="T63" fmla="*/ 2341385 h 7811"/>
              <a:gd name="T64" fmla="*/ 1949051 w 6210"/>
              <a:gd name="T65" fmla="*/ 2202810 h 7811"/>
              <a:gd name="T66" fmla="*/ 1966688 w 6210"/>
              <a:gd name="T67" fmla="*/ 2071433 h 7811"/>
              <a:gd name="T68" fmla="*/ 1946892 w 6210"/>
              <a:gd name="T69" fmla="*/ 2007004 h 7811"/>
              <a:gd name="T70" fmla="*/ 1914857 w 6210"/>
              <a:gd name="T71" fmla="*/ 1869149 h 7811"/>
              <a:gd name="T72" fmla="*/ 1912698 w 6210"/>
              <a:gd name="T73" fmla="*/ 1854751 h 7811"/>
              <a:gd name="T74" fmla="*/ 1956970 w 6210"/>
              <a:gd name="T75" fmla="*/ 1653547 h 7811"/>
              <a:gd name="T76" fmla="*/ 2091586 w 6210"/>
              <a:gd name="T77" fmla="*/ 1426067 h 7811"/>
              <a:gd name="T78" fmla="*/ 2233040 w 6210"/>
              <a:gd name="T79" fmla="*/ 964629 h 781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210" h="7811">
                <a:moveTo>
                  <a:pt x="6204" y="2605"/>
                </a:moveTo>
                <a:lnTo>
                  <a:pt x="6204" y="2605"/>
                </a:lnTo>
                <a:cubicBezTo>
                  <a:pt x="6200" y="2402"/>
                  <a:pt x="6169" y="2216"/>
                  <a:pt x="6134" y="2030"/>
                </a:cubicBezTo>
                <a:cubicBezTo>
                  <a:pt x="6069" y="1691"/>
                  <a:pt x="5959" y="1371"/>
                  <a:pt x="5741" y="1095"/>
                </a:cubicBezTo>
                <a:cubicBezTo>
                  <a:pt x="5502" y="792"/>
                  <a:pt x="5233" y="520"/>
                  <a:pt x="4887" y="342"/>
                </a:cubicBezTo>
                <a:cubicBezTo>
                  <a:pt x="4456" y="120"/>
                  <a:pt x="3988" y="30"/>
                  <a:pt x="3509" y="17"/>
                </a:cubicBezTo>
                <a:cubicBezTo>
                  <a:pt x="2886" y="0"/>
                  <a:pt x="2314" y="181"/>
                  <a:pt x="1789" y="511"/>
                </a:cubicBezTo>
                <a:cubicBezTo>
                  <a:pt x="1376" y="771"/>
                  <a:pt x="1055" y="1114"/>
                  <a:pt x="867" y="1571"/>
                </a:cubicBezTo>
                <a:cubicBezTo>
                  <a:pt x="739" y="1884"/>
                  <a:pt x="646" y="2204"/>
                  <a:pt x="710" y="2550"/>
                </a:cubicBezTo>
                <a:cubicBezTo>
                  <a:pt x="714" y="2569"/>
                  <a:pt x="716" y="2587"/>
                  <a:pt x="718" y="2605"/>
                </a:cubicBezTo>
                <a:cubicBezTo>
                  <a:pt x="739" y="2795"/>
                  <a:pt x="680" y="2966"/>
                  <a:pt x="558" y="3118"/>
                </a:cubicBezTo>
                <a:cubicBezTo>
                  <a:pt x="439" y="3264"/>
                  <a:pt x="319" y="3406"/>
                  <a:pt x="199" y="3550"/>
                </a:cubicBezTo>
                <a:cubicBezTo>
                  <a:pt x="172" y="3584"/>
                  <a:pt x="141" y="3616"/>
                  <a:pt x="117" y="3651"/>
                </a:cubicBezTo>
                <a:cubicBezTo>
                  <a:pt x="0" y="3821"/>
                  <a:pt x="40" y="3954"/>
                  <a:pt x="231" y="4029"/>
                </a:cubicBezTo>
                <a:cubicBezTo>
                  <a:pt x="291" y="4052"/>
                  <a:pt x="355" y="4067"/>
                  <a:pt x="418" y="4085"/>
                </a:cubicBezTo>
                <a:cubicBezTo>
                  <a:pt x="505" y="4109"/>
                  <a:pt x="550" y="4167"/>
                  <a:pt x="563" y="4255"/>
                </a:cubicBezTo>
                <a:cubicBezTo>
                  <a:pt x="574" y="4325"/>
                  <a:pt x="558" y="4391"/>
                  <a:pt x="533" y="4456"/>
                </a:cubicBezTo>
                <a:cubicBezTo>
                  <a:pt x="496" y="4554"/>
                  <a:pt x="498" y="4644"/>
                  <a:pt x="575" y="4726"/>
                </a:cubicBezTo>
                <a:cubicBezTo>
                  <a:pt x="613" y="4766"/>
                  <a:pt x="617" y="4812"/>
                  <a:pt x="595" y="4865"/>
                </a:cubicBezTo>
                <a:cubicBezTo>
                  <a:pt x="580" y="4901"/>
                  <a:pt x="571" y="4942"/>
                  <a:pt x="569" y="4982"/>
                </a:cubicBezTo>
                <a:cubicBezTo>
                  <a:pt x="564" y="5063"/>
                  <a:pt x="604" y="5126"/>
                  <a:pt x="662" y="5177"/>
                </a:cubicBezTo>
                <a:cubicBezTo>
                  <a:pt x="668" y="5182"/>
                  <a:pt x="673" y="5188"/>
                  <a:pt x="678" y="5193"/>
                </a:cubicBezTo>
                <a:cubicBezTo>
                  <a:pt x="723" y="5240"/>
                  <a:pt x="738" y="5297"/>
                  <a:pt x="721" y="5362"/>
                </a:cubicBezTo>
                <a:cubicBezTo>
                  <a:pt x="708" y="5417"/>
                  <a:pt x="692" y="5471"/>
                  <a:pt x="675" y="5524"/>
                </a:cubicBezTo>
                <a:cubicBezTo>
                  <a:pt x="605" y="5754"/>
                  <a:pt x="684" y="5943"/>
                  <a:pt x="897" y="6054"/>
                </a:cubicBezTo>
                <a:cubicBezTo>
                  <a:pt x="1021" y="6118"/>
                  <a:pt x="1156" y="6146"/>
                  <a:pt x="1293" y="6155"/>
                </a:cubicBezTo>
                <a:cubicBezTo>
                  <a:pt x="1502" y="6167"/>
                  <a:pt x="1711" y="6175"/>
                  <a:pt x="1920" y="6183"/>
                </a:cubicBezTo>
                <a:cubicBezTo>
                  <a:pt x="2171" y="6193"/>
                  <a:pt x="2343" y="6305"/>
                  <a:pt x="2440" y="6545"/>
                </a:cubicBezTo>
                <a:cubicBezTo>
                  <a:pt x="2527" y="6759"/>
                  <a:pt x="2634" y="6964"/>
                  <a:pt x="2739" y="7170"/>
                </a:cubicBezTo>
                <a:cubicBezTo>
                  <a:pt x="2820" y="7329"/>
                  <a:pt x="2908" y="7485"/>
                  <a:pt x="3001" y="7639"/>
                </a:cubicBezTo>
                <a:cubicBezTo>
                  <a:pt x="3089" y="7784"/>
                  <a:pt x="3163" y="7810"/>
                  <a:pt x="3324" y="7756"/>
                </a:cubicBezTo>
                <a:cubicBezTo>
                  <a:pt x="3428" y="7721"/>
                  <a:pt x="3532" y="7679"/>
                  <a:pt x="3631" y="7630"/>
                </a:cubicBezTo>
                <a:cubicBezTo>
                  <a:pt x="4195" y="7352"/>
                  <a:pt x="4673" y="6958"/>
                  <a:pt x="5103" y="6505"/>
                </a:cubicBezTo>
                <a:cubicBezTo>
                  <a:pt x="5216" y="6385"/>
                  <a:pt x="5318" y="6253"/>
                  <a:pt x="5415" y="6120"/>
                </a:cubicBezTo>
                <a:cubicBezTo>
                  <a:pt x="5494" y="6011"/>
                  <a:pt x="5513" y="5886"/>
                  <a:pt x="5464" y="5755"/>
                </a:cubicBezTo>
                <a:cubicBezTo>
                  <a:pt x="5442" y="5696"/>
                  <a:pt x="5424" y="5637"/>
                  <a:pt x="5409" y="5576"/>
                </a:cubicBezTo>
                <a:cubicBezTo>
                  <a:pt x="5378" y="5449"/>
                  <a:pt x="5341" y="5322"/>
                  <a:pt x="5320" y="5193"/>
                </a:cubicBezTo>
                <a:cubicBezTo>
                  <a:pt x="5318" y="5180"/>
                  <a:pt x="5316" y="5166"/>
                  <a:pt x="5314" y="5153"/>
                </a:cubicBezTo>
                <a:cubicBezTo>
                  <a:pt x="5286" y="4955"/>
                  <a:pt x="5344" y="4766"/>
                  <a:pt x="5437" y="4594"/>
                </a:cubicBezTo>
                <a:cubicBezTo>
                  <a:pt x="5553" y="4379"/>
                  <a:pt x="5677" y="4167"/>
                  <a:pt x="5811" y="3962"/>
                </a:cubicBezTo>
                <a:cubicBezTo>
                  <a:pt x="6069" y="3565"/>
                  <a:pt x="6209" y="3136"/>
                  <a:pt x="6204" y="2680"/>
                </a:cubicBezTo>
                <a:cubicBezTo>
                  <a:pt x="6204" y="2655"/>
                  <a:pt x="6204" y="2629"/>
                  <a:pt x="6204" y="260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6" name="Freeform 68">
            <a:extLst>
              <a:ext uri="{FF2B5EF4-FFF2-40B4-BE49-F238E27FC236}">
                <a16:creationId xmlns:a16="http://schemas.microsoft.com/office/drawing/2014/main" id="{52DF5C5A-A0C8-8C4C-B8D6-5A71EBC8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7167" y="3270671"/>
            <a:ext cx="6922735" cy="3246726"/>
          </a:xfrm>
          <a:custGeom>
            <a:avLst/>
            <a:gdLst>
              <a:gd name="T0" fmla="*/ 1975058 w 5558"/>
              <a:gd name="T1" fmla="*/ 730841 h 2606"/>
              <a:gd name="T2" fmla="*/ 1975058 w 5558"/>
              <a:gd name="T3" fmla="*/ 730841 h 2606"/>
              <a:gd name="T4" fmla="*/ 1833622 w 5558"/>
              <a:gd name="T5" fmla="*/ 394222 h 2606"/>
              <a:gd name="T6" fmla="*/ 1833622 w 5558"/>
              <a:gd name="T7" fmla="*/ 394222 h 2606"/>
              <a:gd name="T8" fmla="*/ 1526279 w 5558"/>
              <a:gd name="T9" fmla="*/ 123127 h 2606"/>
              <a:gd name="T10" fmla="*/ 1526279 w 5558"/>
              <a:gd name="T11" fmla="*/ 123127 h 2606"/>
              <a:gd name="T12" fmla="*/ 1030355 w 5558"/>
              <a:gd name="T13" fmla="*/ 6120 h 2606"/>
              <a:gd name="T14" fmla="*/ 1030355 w 5558"/>
              <a:gd name="T15" fmla="*/ 6120 h 2606"/>
              <a:gd name="T16" fmla="*/ 411350 w 5558"/>
              <a:gd name="T17" fmla="*/ 183970 h 2606"/>
              <a:gd name="T18" fmla="*/ 411350 w 5558"/>
              <a:gd name="T19" fmla="*/ 183970 h 2606"/>
              <a:gd name="T20" fmla="*/ 79535 w 5558"/>
              <a:gd name="T21" fmla="*/ 565591 h 2606"/>
              <a:gd name="T22" fmla="*/ 79535 w 5558"/>
              <a:gd name="T23" fmla="*/ 565591 h 2606"/>
              <a:gd name="T24" fmla="*/ 23033 w 5558"/>
              <a:gd name="T25" fmla="*/ 918051 h 2606"/>
              <a:gd name="T26" fmla="*/ 23033 w 5558"/>
              <a:gd name="T27" fmla="*/ 918051 h 2606"/>
              <a:gd name="T28" fmla="*/ 25912 w 5558"/>
              <a:gd name="T29" fmla="*/ 937852 h 2606"/>
              <a:gd name="T30" fmla="*/ 1999890 w 5558"/>
              <a:gd name="T31" fmla="*/ 937852 h 2606"/>
              <a:gd name="T32" fmla="*/ 1999890 w 5558"/>
              <a:gd name="T33" fmla="*/ 937852 h 2606"/>
              <a:gd name="T34" fmla="*/ 1975058 w 5558"/>
              <a:gd name="T35" fmla="*/ 730841 h 26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558" h="2606">
                <a:moveTo>
                  <a:pt x="5488" y="2030"/>
                </a:moveTo>
                <a:lnTo>
                  <a:pt x="5488" y="2030"/>
                </a:lnTo>
                <a:cubicBezTo>
                  <a:pt x="5423" y="1691"/>
                  <a:pt x="5313" y="1371"/>
                  <a:pt x="5095" y="1095"/>
                </a:cubicBezTo>
                <a:cubicBezTo>
                  <a:pt x="4855" y="792"/>
                  <a:pt x="4587" y="520"/>
                  <a:pt x="4241" y="342"/>
                </a:cubicBezTo>
                <a:cubicBezTo>
                  <a:pt x="3810" y="120"/>
                  <a:pt x="3343" y="30"/>
                  <a:pt x="2863" y="17"/>
                </a:cubicBezTo>
                <a:cubicBezTo>
                  <a:pt x="2240" y="0"/>
                  <a:pt x="1668" y="181"/>
                  <a:pt x="1143" y="511"/>
                </a:cubicBezTo>
                <a:cubicBezTo>
                  <a:pt x="731" y="771"/>
                  <a:pt x="408" y="1114"/>
                  <a:pt x="221" y="1571"/>
                </a:cubicBezTo>
                <a:cubicBezTo>
                  <a:pt x="93" y="1884"/>
                  <a:pt x="0" y="2204"/>
                  <a:pt x="64" y="2550"/>
                </a:cubicBezTo>
                <a:cubicBezTo>
                  <a:pt x="68" y="2569"/>
                  <a:pt x="70" y="2587"/>
                  <a:pt x="72" y="2605"/>
                </a:cubicBezTo>
                <a:lnTo>
                  <a:pt x="5557" y="2605"/>
                </a:lnTo>
                <a:cubicBezTo>
                  <a:pt x="5553" y="2402"/>
                  <a:pt x="5523" y="2216"/>
                  <a:pt x="5488" y="20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7" name="Freeform 69">
            <a:extLst>
              <a:ext uri="{FF2B5EF4-FFF2-40B4-BE49-F238E27FC236}">
                <a16:creationId xmlns:a16="http://schemas.microsoft.com/office/drawing/2014/main" id="{7E5C9397-50A2-A64C-81A3-B4EE64CA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5009" y="6511905"/>
            <a:ext cx="7735882" cy="3224751"/>
          </a:xfrm>
          <a:custGeom>
            <a:avLst/>
            <a:gdLst>
              <a:gd name="T0" fmla="*/ 200516 w 6209"/>
              <a:gd name="T1" fmla="*/ 184645 h 2589"/>
              <a:gd name="T2" fmla="*/ 200516 w 6209"/>
              <a:gd name="T3" fmla="*/ 184645 h 2589"/>
              <a:gd name="T4" fmla="*/ 71639 w 6209"/>
              <a:gd name="T5" fmla="*/ 340135 h 2589"/>
              <a:gd name="T6" fmla="*/ 71639 w 6209"/>
              <a:gd name="T7" fmla="*/ 340135 h 2589"/>
              <a:gd name="T8" fmla="*/ 42119 w 6209"/>
              <a:gd name="T9" fmla="*/ 376488 h 2589"/>
              <a:gd name="T10" fmla="*/ 42119 w 6209"/>
              <a:gd name="T11" fmla="*/ 376488 h 2589"/>
              <a:gd name="T12" fmla="*/ 82799 w 6209"/>
              <a:gd name="T13" fmla="*/ 512542 h 2589"/>
              <a:gd name="T14" fmla="*/ 82799 w 6209"/>
              <a:gd name="T15" fmla="*/ 512542 h 2589"/>
              <a:gd name="T16" fmla="*/ 150477 w 6209"/>
              <a:gd name="T17" fmla="*/ 532698 h 2589"/>
              <a:gd name="T18" fmla="*/ 150477 w 6209"/>
              <a:gd name="T19" fmla="*/ 532698 h 2589"/>
              <a:gd name="T20" fmla="*/ 202316 w 6209"/>
              <a:gd name="T21" fmla="*/ 593887 h 2589"/>
              <a:gd name="T22" fmla="*/ 202316 w 6209"/>
              <a:gd name="T23" fmla="*/ 593887 h 2589"/>
              <a:gd name="T24" fmla="*/ 191877 w 6209"/>
              <a:gd name="T25" fmla="*/ 666233 h 2589"/>
              <a:gd name="T26" fmla="*/ 191877 w 6209"/>
              <a:gd name="T27" fmla="*/ 666233 h 2589"/>
              <a:gd name="T28" fmla="*/ 206996 w 6209"/>
              <a:gd name="T29" fmla="*/ 763414 h 2589"/>
              <a:gd name="T30" fmla="*/ 206996 w 6209"/>
              <a:gd name="T31" fmla="*/ 763414 h 2589"/>
              <a:gd name="T32" fmla="*/ 213836 w 6209"/>
              <a:gd name="T33" fmla="*/ 813445 h 2589"/>
              <a:gd name="T34" fmla="*/ 213836 w 6209"/>
              <a:gd name="T35" fmla="*/ 813445 h 2589"/>
              <a:gd name="T36" fmla="*/ 204476 w 6209"/>
              <a:gd name="T37" fmla="*/ 855557 h 2589"/>
              <a:gd name="T38" fmla="*/ 204476 w 6209"/>
              <a:gd name="T39" fmla="*/ 855557 h 2589"/>
              <a:gd name="T40" fmla="*/ 237956 w 6209"/>
              <a:gd name="T41" fmla="*/ 925743 h 2589"/>
              <a:gd name="T42" fmla="*/ 237956 w 6209"/>
              <a:gd name="T43" fmla="*/ 925743 h 2589"/>
              <a:gd name="T44" fmla="*/ 243716 w 6209"/>
              <a:gd name="T45" fmla="*/ 931502 h 2589"/>
              <a:gd name="T46" fmla="*/ 1914806 w 6209"/>
              <a:gd name="T47" fmla="*/ 931502 h 2589"/>
              <a:gd name="T48" fmla="*/ 1914806 w 6209"/>
              <a:gd name="T49" fmla="*/ 931502 h 2589"/>
              <a:gd name="T50" fmla="*/ 1912646 w 6209"/>
              <a:gd name="T51" fmla="*/ 917105 h 2589"/>
              <a:gd name="T52" fmla="*/ 1912646 w 6209"/>
              <a:gd name="T53" fmla="*/ 917105 h 2589"/>
              <a:gd name="T54" fmla="*/ 1956565 w 6209"/>
              <a:gd name="T55" fmla="*/ 715903 h 2589"/>
              <a:gd name="T56" fmla="*/ 1956565 w 6209"/>
              <a:gd name="T57" fmla="*/ 715903 h 2589"/>
              <a:gd name="T58" fmla="*/ 2091563 w 6209"/>
              <a:gd name="T59" fmla="*/ 488427 h 2589"/>
              <a:gd name="T60" fmla="*/ 2091563 w 6209"/>
              <a:gd name="T61" fmla="*/ 488427 h 2589"/>
              <a:gd name="T62" fmla="*/ 2233040 w 6209"/>
              <a:gd name="T63" fmla="*/ 26995 h 2589"/>
              <a:gd name="T64" fmla="*/ 2233040 w 6209"/>
              <a:gd name="T65" fmla="*/ 26995 h 2589"/>
              <a:gd name="T66" fmla="*/ 2232680 w 6209"/>
              <a:gd name="T67" fmla="*/ 0 h 2589"/>
              <a:gd name="T68" fmla="*/ 258115 w 6209"/>
              <a:gd name="T69" fmla="*/ 0 h 2589"/>
              <a:gd name="T70" fmla="*/ 258115 w 6209"/>
              <a:gd name="T71" fmla="*/ 0 h 2589"/>
              <a:gd name="T72" fmla="*/ 200516 w 6209"/>
              <a:gd name="T73" fmla="*/ 184645 h 25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09" h="2589">
                <a:moveTo>
                  <a:pt x="557" y="513"/>
                </a:moveTo>
                <a:lnTo>
                  <a:pt x="557" y="513"/>
                </a:lnTo>
                <a:cubicBezTo>
                  <a:pt x="440" y="659"/>
                  <a:pt x="319" y="801"/>
                  <a:pt x="199" y="945"/>
                </a:cubicBezTo>
                <a:cubicBezTo>
                  <a:pt x="171" y="979"/>
                  <a:pt x="141" y="1011"/>
                  <a:pt x="117" y="1046"/>
                </a:cubicBezTo>
                <a:cubicBezTo>
                  <a:pt x="0" y="1216"/>
                  <a:pt x="40" y="1349"/>
                  <a:pt x="230" y="1424"/>
                </a:cubicBezTo>
                <a:cubicBezTo>
                  <a:pt x="290" y="1447"/>
                  <a:pt x="355" y="1462"/>
                  <a:pt x="418" y="1480"/>
                </a:cubicBezTo>
                <a:cubicBezTo>
                  <a:pt x="505" y="1504"/>
                  <a:pt x="549" y="1562"/>
                  <a:pt x="562" y="1650"/>
                </a:cubicBezTo>
                <a:cubicBezTo>
                  <a:pt x="573" y="1720"/>
                  <a:pt x="557" y="1786"/>
                  <a:pt x="533" y="1851"/>
                </a:cubicBezTo>
                <a:cubicBezTo>
                  <a:pt x="497" y="1949"/>
                  <a:pt x="498" y="2039"/>
                  <a:pt x="575" y="2121"/>
                </a:cubicBezTo>
                <a:cubicBezTo>
                  <a:pt x="612" y="2161"/>
                  <a:pt x="615" y="2207"/>
                  <a:pt x="594" y="2260"/>
                </a:cubicBezTo>
                <a:cubicBezTo>
                  <a:pt x="579" y="2296"/>
                  <a:pt x="570" y="2337"/>
                  <a:pt x="568" y="2377"/>
                </a:cubicBezTo>
                <a:cubicBezTo>
                  <a:pt x="562" y="2458"/>
                  <a:pt x="603" y="2521"/>
                  <a:pt x="661" y="2572"/>
                </a:cubicBezTo>
                <a:cubicBezTo>
                  <a:pt x="667" y="2577"/>
                  <a:pt x="672" y="2583"/>
                  <a:pt x="677" y="2588"/>
                </a:cubicBezTo>
                <a:lnTo>
                  <a:pt x="5319" y="2588"/>
                </a:lnTo>
                <a:cubicBezTo>
                  <a:pt x="5317" y="2575"/>
                  <a:pt x="5315" y="2561"/>
                  <a:pt x="5313" y="2548"/>
                </a:cubicBezTo>
                <a:cubicBezTo>
                  <a:pt x="5285" y="2350"/>
                  <a:pt x="5342" y="2161"/>
                  <a:pt x="5435" y="1989"/>
                </a:cubicBezTo>
                <a:cubicBezTo>
                  <a:pt x="5552" y="1774"/>
                  <a:pt x="5676" y="1562"/>
                  <a:pt x="5810" y="1357"/>
                </a:cubicBezTo>
                <a:cubicBezTo>
                  <a:pt x="6068" y="960"/>
                  <a:pt x="6208" y="531"/>
                  <a:pt x="6203" y="75"/>
                </a:cubicBezTo>
                <a:cubicBezTo>
                  <a:pt x="6203" y="50"/>
                  <a:pt x="6203" y="24"/>
                  <a:pt x="6202" y="0"/>
                </a:cubicBezTo>
                <a:lnTo>
                  <a:pt x="717" y="0"/>
                </a:lnTo>
                <a:cubicBezTo>
                  <a:pt x="738" y="190"/>
                  <a:pt x="680" y="361"/>
                  <a:pt x="557" y="513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8" name="Freeform 70">
            <a:extLst>
              <a:ext uri="{FF2B5EF4-FFF2-40B4-BE49-F238E27FC236}">
                <a16:creationId xmlns:a16="http://schemas.microsoft.com/office/drawing/2014/main" id="{DDDD197D-C530-9649-A051-957CF3A7E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7718" y="9736660"/>
            <a:ext cx="6115084" cy="3263208"/>
          </a:xfrm>
          <a:custGeom>
            <a:avLst/>
            <a:gdLst>
              <a:gd name="T0" fmla="*/ 42103 w 4910"/>
              <a:gd name="T1" fmla="*/ 60872 h 2618"/>
              <a:gd name="T2" fmla="*/ 42103 w 4910"/>
              <a:gd name="T3" fmla="*/ 60872 h 2618"/>
              <a:gd name="T4" fmla="*/ 25190 w 4910"/>
              <a:gd name="T5" fmla="*/ 119223 h 2618"/>
              <a:gd name="T6" fmla="*/ 25190 w 4910"/>
              <a:gd name="T7" fmla="*/ 119223 h 2618"/>
              <a:gd name="T8" fmla="*/ 105438 w 4910"/>
              <a:gd name="T9" fmla="*/ 310123 h 2618"/>
              <a:gd name="T10" fmla="*/ 105438 w 4910"/>
              <a:gd name="T11" fmla="*/ 310123 h 2618"/>
              <a:gd name="T12" fmla="*/ 247940 w 4910"/>
              <a:gd name="T13" fmla="*/ 346502 h 2618"/>
              <a:gd name="T14" fmla="*/ 247940 w 4910"/>
              <a:gd name="T15" fmla="*/ 346502 h 2618"/>
              <a:gd name="T16" fmla="*/ 473569 w 4910"/>
              <a:gd name="T17" fmla="*/ 356587 h 2618"/>
              <a:gd name="T18" fmla="*/ 473569 w 4910"/>
              <a:gd name="T19" fmla="*/ 356587 h 2618"/>
              <a:gd name="T20" fmla="*/ 660694 w 4910"/>
              <a:gd name="T21" fmla="*/ 486976 h 2618"/>
              <a:gd name="T22" fmla="*/ 660694 w 4910"/>
              <a:gd name="T23" fmla="*/ 486976 h 2618"/>
              <a:gd name="T24" fmla="*/ 768290 w 4910"/>
              <a:gd name="T25" fmla="*/ 712094 h 2618"/>
              <a:gd name="T26" fmla="*/ 768290 w 4910"/>
              <a:gd name="T27" fmla="*/ 712094 h 2618"/>
              <a:gd name="T28" fmla="*/ 862572 w 4910"/>
              <a:gd name="T29" fmla="*/ 881022 h 2618"/>
              <a:gd name="T30" fmla="*/ 862572 w 4910"/>
              <a:gd name="T31" fmla="*/ 881022 h 2618"/>
              <a:gd name="T32" fmla="*/ 978806 w 4910"/>
              <a:gd name="T33" fmla="*/ 923165 h 2618"/>
              <a:gd name="T34" fmla="*/ 978806 w 4910"/>
              <a:gd name="T35" fmla="*/ 923165 h 2618"/>
              <a:gd name="T36" fmla="*/ 1089281 w 4910"/>
              <a:gd name="T37" fmla="*/ 877781 h 2618"/>
              <a:gd name="T38" fmla="*/ 1089281 w 4910"/>
              <a:gd name="T39" fmla="*/ 877781 h 2618"/>
              <a:gd name="T40" fmla="*/ 1618988 w 4910"/>
              <a:gd name="T41" fmla="*/ 472568 h 2618"/>
              <a:gd name="T42" fmla="*/ 1618988 w 4910"/>
              <a:gd name="T43" fmla="*/ 472568 h 2618"/>
              <a:gd name="T44" fmla="*/ 1731262 w 4910"/>
              <a:gd name="T45" fmla="*/ 333895 h 2618"/>
              <a:gd name="T46" fmla="*/ 1731262 w 4910"/>
              <a:gd name="T47" fmla="*/ 333895 h 2618"/>
              <a:gd name="T48" fmla="*/ 1748895 w 4910"/>
              <a:gd name="T49" fmla="*/ 202426 h 2618"/>
              <a:gd name="T50" fmla="*/ 1748895 w 4910"/>
              <a:gd name="T51" fmla="*/ 202426 h 2618"/>
              <a:gd name="T52" fmla="*/ 1729103 w 4910"/>
              <a:gd name="T53" fmla="*/ 137952 h 2618"/>
              <a:gd name="T54" fmla="*/ 1729103 w 4910"/>
              <a:gd name="T55" fmla="*/ 137952 h 2618"/>
              <a:gd name="T56" fmla="*/ 1697076 w 4910"/>
              <a:gd name="T57" fmla="*/ 0 h 2618"/>
              <a:gd name="T58" fmla="*/ 26629 w 4910"/>
              <a:gd name="T59" fmla="*/ 0 h 2618"/>
              <a:gd name="T60" fmla="*/ 26629 w 4910"/>
              <a:gd name="T61" fmla="*/ 0 h 2618"/>
              <a:gd name="T62" fmla="*/ 42103 w 4910"/>
              <a:gd name="T63" fmla="*/ 60872 h 261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10" h="2618">
                <a:moveTo>
                  <a:pt x="117" y="169"/>
                </a:moveTo>
                <a:lnTo>
                  <a:pt x="117" y="169"/>
                </a:lnTo>
                <a:cubicBezTo>
                  <a:pt x="104" y="224"/>
                  <a:pt x="87" y="278"/>
                  <a:pt x="70" y="331"/>
                </a:cubicBezTo>
                <a:cubicBezTo>
                  <a:pt x="0" y="561"/>
                  <a:pt x="80" y="750"/>
                  <a:pt x="293" y="861"/>
                </a:cubicBezTo>
                <a:cubicBezTo>
                  <a:pt x="417" y="925"/>
                  <a:pt x="552" y="953"/>
                  <a:pt x="689" y="962"/>
                </a:cubicBezTo>
                <a:cubicBezTo>
                  <a:pt x="898" y="974"/>
                  <a:pt x="1107" y="982"/>
                  <a:pt x="1316" y="990"/>
                </a:cubicBezTo>
                <a:cubicBezTo>
                  <a:pt x="1567" y="1001"/>
                  <a:pt x="1739" y="1112"/>
                  <a:pt x="1836" y="1352"/>
                </a:cubicBezTo>
                <a:cubicBezTo>
                  <a:pt x="1923" y="1566"/>
                  <a:pt x="2029" y="1771"/>
                  <a:pt x="2135" y="1977"/>
                </a:cubicBezTo>
                <a:cubicBezTo>
                  <a:pt x="2216" y="2136"/>
                  <a:pt x="2304" y="2292"/>
                  <a:pt x="2397" y="2446"/>
                </a:cubicBezTo>
                <a:cubicBezTo>
                  <a:pt x="2485" y="2591"/>
                  <a:pt x="2559" y="2617"/>
                  <a:pt x="2720" y="2563"/>
                </a:cubicBezTo>
                <a:cubicBezTo>
                  <a:pt x="2825" y="2528"/>
                  <a:pt x="2928" y="2486"/>
                  <a:pt x="3027" y="2437"/>
                </a:cubicBezTo>
                <a:cubicBezTo>
                  <a:pt x="3591" y="2159"/>
                  <a:pt x="4069" y="1765"/>
                  <a:pt x="4499" y="1312"/>
                </a:cubicBezTo>
                <a:cubicBezTo>
                  <a:pt x="4613" y="1192"/>
                  <a:pt x="4714" y="1060"/>
                  <a:pt x="4811" y="927"/>
                </a:cubicBezTo>
                <a:cubicBezTo>
                  <a:pt x="4890" y="818"/>
                  <a:pt x="4909" y="693"/>
                  <a:pt x="4860" y="562"/>
                </a:cubicBezTo>
                <a:cubicBezTo>
                  <a:pt x="4838" y="503"/>
                  <a:pt x="4819" y="444"/>
                  <a:pt x="4805" y="383"/>
                </a:cubicBezTo>
                <a:cubicBezTo>
                  <a:pt x="4774" y="256"/>
                  <a:pt x="4737" y="129"/>
                  <a:pt x="4716" y="0"/>
                </a:cubicBezTo>
                <a:lnTo>
                  <a:pt x="74" y="0"/>
                </a:lnTo>
                <a:cubicBezTo>
                  <a:pt x="119" y="47"/>
                  <a:pt x="133" y="104"/>
                  <a:pt x="117" y="16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9" name="Freeform 149">
            <a:extLst>
              <a:ext uri="{FF2B5EF4-FFF2-40B4-BE49-F238E27FC236}">
                <a16:creationId xmlns:a16="http://schemas.microsoft.com/office/drawing/2014/main" id="{B5F8CCAF-1958-DE49-BFD8-A5C233E8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71" y="4028794"/>
            <a:ext cx="27473" cy="796573"/>
          </a:xfrm>
          <a:custGeom>
            <a:avLst/>
            <a:gdLst>
              <a:gd name="T0" fmla="*/ 7577 w 22"/>
              <a:gd name="T1" fmla="*/ 229828 h 641"/>
              <a:gd name="T2" fmla="*/ 0 w 22"/>
              <a:gd name="T3" fmla="*/ 229828 h 641"/>
              <a:gd name="T4" fmla="*/ 0 w 22"/>
              <a:gd name="T5" fmla="*/ 0 h 641"/>
              <a:gd name="T6" fmla="*/ 7577 w 22"/>
              <a:gd name="T7" fmla="*/ 0 h 641"/>
              <a:gd name="T8" fmla="*/ 7577 w 22"/>
              <a:gd name="T9" fmla="*/ 229828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1">
                <a:moveTo>
                  <a:pt x="21" y="640"/>
                </a:moveTo>
                <a:lnTo>
                  <a:pt x="0" y="640"/>
                </a:lnTo>
                <a:lnTo>
                  <a:pt x="0" y="0"/>
                </a:lnTo>
                <a:lnTo>
                  <a:pt x="21" y="0"/>
                </a:lnTo>
                <a:lnTo>
                  <a:pt x="21" y="64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10" name="Freeform 150">
            <a:extLst>
              <a:ext uri="{FF2B5EF4-FFF2-40B4-BE49-F238E27FC236}">
                <a16:creationId xmlns:a16="http://schemas.microsoft.com/office/drawing/2014/main" id="{082C23D4-565A-D147-9EE0-A035BE7A2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71" y="7088733"/>
            <a:ext cx="27473" cy="796576"/>
          </a:xfrm>
          <a:custGeom>
            <a:avLst/>
            <a:gdLst>
              <a:gd name="T0" fmla="*/ 7577 w 22"/>
              <a:gd name="T1" fmla="*/ 229829 h 641"/>
              <a:gd name="T2" fmla="*/ 0 w 22"/>
              <a:gd name="T3" fmla="*/ 229829 h 641"/>
              <a:gd name="T4" fmla="*/ 0 w 22"/>
              <a:gd name="T5" fmla="*/ 0 h 641"/>
              <a:gd name="T6" fmla="*/ 7577 w 22"/>
              <a:gd name="T7" fmla="*/ 0 h 641"/>
              <a:gd name="T8" fmla="*/ 7577 w 22"/>
              <a:gd name="T9" fmla="*/ 229829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1">
                <a:moveTo>
                  <a:pt x="21" y="640"/>
                </a:moveTo>
                <a:lnTo>
                  <a:pt x="0" y="640"/>
                </a:lnTo>
                <a:lnTo>
                  <a:pt x="0" y="0"/>
                </a:lnTo>
                <a:lnTo>
                  <a:pt x="21" y="0"/>
                </a:lnTo>
                <a:lnTo>
                  <a:pt x="21" y="64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11" name="Freeform 151">
            <a:extLst>
              <a:ext uri="{FF2B5EF4-FFF2-40B4-BE49-F238E27FC236}">
                <a16:creationId xmlns:a16="http://schemas.microsoft.com/office/drawing/2014/main" id="{104B353A-B124-F74D-8C0D-0F8714559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71" y="10159670"/>
            <a:ext cx="27473" cy="796573"/>
          </a:xfrm>
          <a:custGeom>
            <a:avLst/>
            <a:gdLst>
              <a:gd name="T0" fmla="*/ 7577 w 22"/>
              <a:gd name="T1" fmla="*/ 229827 h 640"/>
              <a:gd name="T2" fmla="*/ 0 w 22"/>
              <a:gd name="T3" fmla="*/ 229827 h 640"/>
              <a:gd name="T4" fmla="*/ 0 w 22"/>
              <a:gd name="T5" fmla="*/ 0 h 640"/>
              <a:gd name="T6" fmla="*/ 7577 w 22"/>
              <a:gd name="T7" fmla="*/ 0 h 640"/>
              <a:gd name="T8" fmla="*/ 7577 w 22"/>
              <a:gd name="T9" fmla="*/ 229827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640">
                <a:moveTo>
                  <a:pt x="21" y="639"/>
                </a:moveTo>
                <a:lnTo>
                  <a:pt x="0" y="639"/>
                </a:lnTo>
                <a:lnTo>
                  <a:pt x="0" y="0"/>
                </a:lnTo>
                <a:lnTo>
                  <a:pt x="21" y="0"/>
                </a:lnTo>
                <a:lnTo>
                  <a:pt x="21" y="63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DEBD5-26CB-CA40-A2FD-8A5B359DAFE3}"/>
              </a:ext>
            </a:extLst>
          </p:cNvPr>
          <p:cNvSpPr txBox="1"/>
          <p:nvPr/>
        </p:nvSpPr>
        <p:spPr>
          <a:xfrm>
            <a:off x="3594654" y="3805170"/>
            <a:ext cx="1174681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1"/>
                </a:solidFill>
                <a:latin typeface="DM Sans" pitchFamily="2" charset="77"/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B9AA63-E713-3D42-AAE9-2292C2277C1F}"/>
              </a:ext>
            </a:extLst>
          </p:cNvPr>
          <p:cNvSpPr txBox="1"/>
          <p:nvPr/>
        </p:nvSpPr>
        <p:spPr>
          <a:xfrm>
            <a:off x="5440133" y="4570389"/>
            <a:ext cx="6748692" cy="19183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800" dirty="0"/>
              <a:t>konsultacje planów zagospodarowania przestrzennego i studium uwarunkowań i kierunków zagospodarowania przestrzennego</a:t>
            </a:r>
            <a:endParaRPr lang="en-US" sz="2600" spc="-30" dirty="0">
              <a:latin typeface="DM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BC71D5-DFC2-5C4B-B0DD-FA3A8CD2DD43}"/>
              </a:ext>
            </a:extLst>
          </p:cNvPr>
          <p:cNvSpPr txBox="1"/>
          <p:nvPr/>
        </p:nvSpPr>
        <p:spPr>
          <a:xfrm>
            <a:off x="5501592" y="3886505"/>
            <a:ext cx="14017620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pl-PL" b="1" dirty="0">
                <a:solidFill>
                  <a:schemeClr val="tx2"/>
                </a:solidFill>
              </a:rPr>
              <a:t>Ustawa o planowaniu i zagospodarowaniu przestrzennym z 27.03.2003 r. </a:t>
            </a:r>
            <a:endParaRPr lang="en-US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295E2-7F3A-2745-A99E-8BB942F73D8D}"/>
              </a:ext>
            </a:extLst>
          </p:cNvPr>
          <p:cNvSpPr txBox="1"/>
          <p:nvPr/>
        </p:nvSpPr>
        <p:spPr>
          <a:xfrm>
            <a:off x="3480429" y="6867680"/>
            <a:ext cx="1389483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2"/>
                </a:solidFill>
                <a:latin typeface="DM Sans" pitchFamily="2" charset="77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F14566-1A68-6E41-B30D-3405D4F9F3C9}"/>
              </a:ext>
            </a:extLst>
          </p:cNvPr>
          <p:cNvSpPr txBox="1"/>
          <p:nvPr/>
        </p:nvSpPr>
        <p:spPr>
          <a:xfrm>
            <a:off x="5440133" y="7626075"/>
            <a:ext cx="4124654" cy="9950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800" dirty="0"/>
              <a:t>konsultacje projektów strategii rozwoju JST</a:t>
            </a:r>
            <a:endParaRPr lang="en-US" sz="2600" spc="-30" dirty="0">
              <a:latin typeface="DM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2BBA3-759F-FA42-8D05-B6289DE4B728}"/>
              </a:ext>
            </a:extLst>
          </p:cNvPr>
          <p:cNvSpPr txBox="1"/>
          <p:nvPr/>
        </p:nvSpPr>
        <p:spPr>
          <a:xfrm>
            <a:off x="5434309" y="6942191"/>
            <a:ext cx="12522787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pl-PL" b="1" dirty="0">
                <a:solidFill>
                  <a:schemeClr val="tx2"/>
                </a:solidFill>
              </a:rPr>
              <a:t>Ustawa o zasadach prowadzenia polityki rozwoju z 06.12.2006 r. </a:t>
            </a:r>
            <a:endParaRPr lang="en-US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3CA4C-5EB8-C144-B68E-1075D44D4A1F}"/>
              </a:ext>
            </a:extLst>
          </p:cNvPr>
          <p:cNvSpPr txBox="1"/>
          <p:nvPr/>
        </p:nvSpPr>
        <p:spPr>
          <a:xfrm>
            <a:off x="3468406" y="9931606"/>
            <a:ext cx="1413528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accent3"/>
                </a:solidFill>
                <a:latin typeface="DM Sans" pitchFamily="2" charset="77"/>
              </a:rPr>
              <a:t>03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D7843B-A8D1-FA4B-997D-593CF8B394C1}"/>
              </a:ext>
            </a:extLst>
          </p:cNvPr>
          <p:cNvSpPr txBox="1"/>
          <p:nvPr/>
        </p:nvSpPr>
        <p:spPr>
          <a:xfrm>
            <a:off x="5440133" y="10690001"/>
            <a:ext cx="4124654" cy="14566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800" dirty="0"/>
              <a:t>(konsultacje w sprawie inwestycji oddziałujących na środowisko</a:t>
            </a:r>
            <a:endParaRPr lang="en-US" sz="2600" spc="-30" dirty="0">
              <a:latin typeface="DM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F3E4DF-DC3E-4444-A1F1-E2DA9955C1F6}"/>
              </a:ext>
            </a:extLst>
          </p:cNvPr>
          <p:cNvSpPr txBox="1"/>
          <p:nvPr/>
        </p:nvSpPr>
        <p:spPr>
          <a:xfrm>
            <a:off x="5434309" y="9454684"/>
            <a:ext cx="16947845" cy="11951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pl-PL" b="1" dirty="0">
                <a:solidFill>
                  <a:schemeClr val="tx2"/>
                </a:solidFill>
              </a:rPr>
              <a:t>Ustawa o udostępnieniu informacji o środowisku i jego ochronie, udziale społeczeństwa</a:t>
            </a:r>
          </a:p>
          <a:p>
            <a:pPr>
              <a:lnSpc>
                <a:spcPts val="4320"/>
              </a:lnSpc>
            </a:pPr>
            <a:r>
              <a:rPr lang="pl-PL" b="1" dirty="0">
                <a:solidFill>
                  <a:schemeClr val="tx2"/>
                </a:solidFill>
              </a:rPr>
              <a:t>w ochronie środowiska oraz o ocenach oddziaływania na środowisko z 3.10.2008 r. </a:t>
            </a:r>
            <a:endParaRPr lang="en-US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72AF62-D719-B544-B7F0-3D243952EC5C}"/>
              </a:ext>
            </a:extLst>
          </p:cNvPr>
          <p:cNvSpPr txBox="1"/>
          <p:nvPr/>
        </p:nvSpPr>
        <p:spPr>
          <a:xfrm>
            <a:off x="8981187" y="760974"/>
            <a:ext cx="6367256" cy="11988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8880"/>
              </a:lnSpc>
            </a:pPr>
            <a:r>
              <a:rPr lang="pl-PL" sz="7400" b="1" spc="-290" dirty="0">
                <a:solidFill>
                  <a:schemeClr val="tx2"/>
                </a:solidFill>
                <a:latin typeface="DM Sans" pitchFamily="2" charset="77"/>
              </a:rPr>
              <a:t>Pozostałe ustawy</a:t>
            </a:r>
            <a:endParaRPr lang="en-US" sz="7400" b="1" spc="-29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3FC57-8E84-CA49-80FA-2C849D8BA326}"/>
              </a:ext>
            </a:extLst>
          </p:cNvPr>
          <p:cNvSpPr txBox="1"/>
          <p:nvPr/>
        </p:nvSpPr>
        <p:spPr>
          <a:xfrm>
            <a:off x="1121434" y="1872044"/>
            <a:ext cx="22063182" cy="579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pl-PL" sz="3200" b="1" dirty="0"/>
              <a:t>Władze samorządowe najczęściej ogłaszają konsultacje obowiązkowe wynikające z takich ustaw, jak: </a:t>
            </a:r>
            <a:endParaRPr lang="en-US" sz="3200" b="1" spc="-130" dirty="0">
              <a:latin typeface="DM Sans" pitchFamily="2" charset="77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BBC3898-3AA5-42D5-82CB-F704A30A2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650" y="1295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76"/>
    </mc:Choice>
    <mc:Fallback>
      <p:transition spd="slow" advTm="8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7">
            <a:extLst>
              <a:ext uri="{FF2B5EF4-FFF2-40B4-BE49-F238E27FC236}">
                <a16:creationId xmlns:a16="http://schemas.microsoft.com/office/drawing/2014/main" id="{1C2710BF-12E1-2D4C-ACB1-42DD02EE2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258" y="3287151"/>
            <a:ext cx="7384251" cy="2422687"/>
          </a:xfrm>
          <a:custGeom>
            <a:avLst/>
            <a:gdLst>
              <a:gd name="T0" fmla="*/ 423048 w 5926"/>
              <a:gd name="T1" fmla="*/ 149170 h 1943"/>
              <a:gd name="T2" fmla="*/ 423048 w 5926"/>
              <a:gd name="T3" fmla="*/ 149170 h 1943"/>
              <a:gd name="T4" fmla="*/ 89650 w 5926"/>
              <a:gd name="T5" fmla="*/ 466605 h 1943"/>
              <a:gd name="T6" fmla="*/ 89650 w 5926"/>
              <a:gd name="T7" fmla="*/ 466605 h 1943"/>
              <a:gd name="T8" fmla="*/ 15842 w 5926"/>
              <a:gd name="T9" fmla="*/ 641717 h 1943"/>
              <a:gd name="T10" fmla="*/ 15842 w 5926"/>
              <a:gd name="T11" fmla="*/ 641717 h 1943"/>
              <a:gd name="T12" fmla="*/ 0 w 5926"/>
              <a:gd name="T13" fmla="*/ 699728 h 1943"/>
              <a:gd name="T14" fmla="*/ 2133240 w 5926"/>
              <a:gd name="T15" fmla="*/ 699728 h 1943"/>
              <a:gd name="T16" fmla="*/ 2133240 w 5926"/>
              <a:gd name="T17" fmla="*/ 699728 h 1943"/>
              <a:gd name="T18" fmla="*/ 2105517 w 5926"/>
              <a:gd name="T19" fmla="*/ 621179 h 1943"/>
              <a:gd name="T20" fmla="*/ 2105517 w 5926"/>
              <a:gd name="T21" fmla="*/ 621179 h 1943"/>
              <a:gd name="T22" fmla="*/ 2026308 w 5926"/>
              <a:gd name="T23" fmla="*/ 466605 h 1943"/>
              <a:gd name="T24" fmla="*/ 2026308 w 5926"/>
              <a:gd name="T25" fmla="*/ 466605 h 1943"/>
              <a:gd name="T26" fmla="*/ 1597500 w 5926"/>
              <a:gd name="T27" fmla="*/ 109895 h 1943"/>
              <a:gd name="T28" fmla="*/ 1597500 w 5926"/>
              <a:gd name="T29" fmla="*/ 109895 h 1943"/>
              <a:gd name="T30" fmla="*/ 1066080 w 5926"/>
              <a:gd name="T31" fmla="*/ 0 h 1943"/>
              <a:gd name="T32" fmla="*/ 1060679 w 5926"/>
              <a:gd name="T33" fmla="*/ 0 h 1943"/>
              <a:gd name="T34" fmla="*/ 1060679 w 5926"/>
              <a:gd name="T35" fmla="*/ 0 h 1943"/>
              <a:gd name="T36" fmla="*/ 985791 w 5926"/>
              <a:gd name="T37" fmla="*/ 1802 h 1943"/>
              <a:gd name="T38" fmla="*/ 985791 w 5926"/>
              <a:gd name="T39" fmla="*/ 1802 h 1943"/>
              <a:gd name="T40" fmla="*/ 423048 w 5926"/>
              <a:gd name="T41" fmla="*/ 149170 h 194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26" h="1943">
                <a:moveTo>
                  <a:pt x="1175" y="414"/>
                </a:moveTo>
                <a:lnTo>
                  <a:pt x="1175" y="414"/>
                </a:lnTo>
                <a:cubicBezTo>
                  <a:pt x="768" y="628"/>
                  <a:pt x="459" y="920"/>
                  <a:pt x="249" y="1295"/>
                </a:cubicBezTo>
                <a:cubicBezTo>
                  <a:pt x="165" y="1444"/>
                  <a:pt x="97" y="1606"/>
                  <a:pt x="44" y="1781"/>
                </a:cubicBezTo>
                <a:cubicBezTo>
                  <a:pt x="28" y="1835"/>
                  <a:pt x="13" y="1888"/>
                  <a:pt x="0" y="1942"/>
                </a:cubicBezTo>
                <a:lnTo>
                  <a:pt x="5925" y="1942"/>
                </a:lnTo>
                <a:cubicBezTo>
                  <a:pt x="5903" y="1869"/>
                  <a:pt x="5877" y="1796"/>
                  <a:pt x="5848" y="1724"/>
                </a:cubicBezTo>
                <a:cubicBezTo>
                  <a:pt x="5786" y="1570"/>
                  <a:pt x="5712" y="1427"/>
                  <a:pt x="5628" y="1295"/>
                </a:cubicBezTo>
                <a:cubicBezTo>
                  <a:pt x="5345" y="852"/>
                  <a:pt x="4940" y="529"/>
                  <a:pt x="4437" y="305"/>
                </a:cubicBezTo>
                <a:cubicBezTo>
                  <a:pt x="3965" y="96"/>
                  <a:pt x="3470" y="2"/>
                  <a:pt x="2961" y="0"/>
                </a:cubicBezTo>
                <a:lnTo>
                  <a:pt x="2946" y="0"/>
                </a:lnTo>
                <a:cubicBezTo>
                  <a:pt x="2877" y="0"/>
                  <a:pt x="2807" y="2"/>
                  <a:pt x="2738" y="5"/>
                </a:cubicBezTo>
                <a:cubicBezTo>
                  <a:pt x="2190" y="31"/>
                  <a:pt x="1665" y="158"/>
                  <a:pt x="1175" y="41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19" name="Freeform 68">
            <a:extLst>
              <a:ext uri="{FF2B5EF4-FFF2-40B4-BE49-F238E27FC236}">
                <a16:creationId xmlns:a16="http://schemas.microsoft.com/office/drawing/2014/main" id="{0B9234FE-4A22-5548-9A91-9BB356109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507" y="5704343"/>
            <a:ext cx="8757809" cy="2417192"/>
          </a:xfrm>
          <a:custGeom>
            <a:avLst/>
            <a:gdLst>
              <a:gd name="T0" fmla="*/ 325177 w 7027"/>
              <a:gd name="T1" fmla="*/ 176603 h 1942"/>
              <a:gd name="T2" fmla="*/ 325177 w 7027"/>
              <a:gd name="T3" fmla="*/ 176603 h 1942"/>
              <a:gd name="T4" fmla="*/ 317975 w 7027"/>
              <a:gd name="T5" fmla="*/ 233073 h 1942"/>
              <a:gd name="T6" fmla="*/ 317975 w 7027"/>
              <a:gd name="T7" fmla="*/ 233073 h 1942"/>
              <a:gd name="T8" fmla="*/ 277283 w 7027"/>
              <a:gd name="T9" fmla="*/ 303930 h 1942"/>
              <a:gd name="T10" fmla="*/ 277283 w 7027"/>
              <a:gd name="T11" fmla="*/ 303930 h 1942"/>
              <a:gd name="T12" fmla="*/ 52576 w 7027"/>
              <a:gd name="T13" fmla="*/ 595631 h 1942"/>
              <a:gd name="T14" fmla="*/ 52576 w 7027"/>
              <a:gd name="T15" fmla="*/ 595631 h 1942"/>
              <a:gd name="T16" fmla="*/ 0 w 7027"/>
              <a:gd name="T17" fmla="*/ 698140 h 1942"/>
              <a:gd name="T18" fmla="*/ 0 w 7027"/>
              <a:gd name="T19" fmla="*/ 698140 h 1942"/>
              <a:gd name="T20" fmla="*/ 0 w 7027"/>
              <a:gd name="T21" fmla="*/ 698140 h 1942"/>
              <a:gd name="T22" fmla="*/ 2467456 w 7027"/>
              <a:gd name="T23" fmla="*/ 698140 h 1942"/>
              <a:gd name="T24" fmla="*/ 2467456 w 7027"/>
              <a:gd name="T25" fmla="*/ 698140 h 1942"/>
              <a:gd name="T26" fmla="*/ 2467456 w 7027"/>
              <a:gd name="T27" fmla="*/ 698140 h 1942"/>
              <a:gd name="T28" fmla="*/ 2467456 w 7027"/>
              <a:gd name="T29" fmla="*/ 698140 h 1942"/>
              <a:gd name="T30" fmla="*/ 2523273 w 7027"/>
              <a:gd name="T31" fmla="*/ 294579 h 1942"/>
              <a:gd name="T32" fmla="*/ 2523273 w 7027"/>
              <a:gd name="T33" fmla="*/ 294579 h 1942"/>
              <a:gd name="T34" fmla="*/ 2518952 w 7027"/>
              <a:gd name="T35" fmla="*/ 233073 h 1942"/>
              <a:gd name="T36" fmla="*/ 2518952 w 7027"/>
              <a:gd name="T37" fmla="*/ 233073 h 1942"/>
              <a:gd name="T38" fmla="*/ 2476819 w 7027"/>
              <a:gd name="T39" fmla="*/ 0 h 1942"/>
              <a:gd name="T40" fmla="*/ 343182 w 7027"/>
              <a:gd name="T41" fmla="*/ 0 h 1942"/>
              <a:gd name="T42" fmla="*/ 343182 w 7027"/>
              <a:gd name="T43" fmla="*/ 0 h 1942"/>
              <a:gd name="T44" fmla="*/ 325177 w 7027"/>
              <a:gd name="T45" fmla="*/ 176603 h 194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027" h="1942">
                <a:moveTo>
                  <a:pt x="903" y="491"/>
                </a:moveTo>
                <a:lnTo>
                  <a:pt x="903" y="491"/>
                </a:lnTo>
                <a:cubicBezTo>
                  <a:pt x="907" y="547"/>
                  <a:pt x="899" y="599"/>
                  <a:pt x="883" y="648"/>
                </a:cubicBezTo>
                <a:cubicBezTo>
                  <a:pt x="860" y="719"/>
                  <a:pt x="818" y="784"/>
                  <a:pt x="770" y="845"/>
                </a:cubicBezTo>
                <a:cubicBezTo>
                  <a:pt x="562" y="1115"/>
                  <a:pt x="348" y="1381"/>
                  <a:pt x="146" y="1656"/>
                </a:cubicBezTo>
                <a:cubicBezTo>
                  <a:pt x="84" y="1741"/>
                  <a:pt x="36" y="1841"/>
                  <a:pt x="0" y="1941"/>
                </a:cubicBezTo>
                <a:lnTo>
                  <a:pt x="6852" y="1941"/>
                </a:lnTo>
                <a:cubicBezTo>
                  <a:pt x="6987" y="1585"/>
                  <a:pt x="7026" y="1207"/>
                  <a:pt x="7007" y="819"/>
                </a:cubicBezTo>
                <a:cubicBezTo>
                  <a:pt x="7004" y="762"/>
                  <a:pt x="7000" y="705"/>
                  <a:pt x="6995" y="648"/>
                </a:cubicBezTo>
                <a:cubicBezTo>
                  <a:pt x="6977" y="428"/>
                  <a:pt x="6941" y="211"/>
                  <a:pt x="6878" y="0"/>
                </a:cubicBezTo>
                <a:lnTo>
                  <a:pt x="953" y="0"/>
                </a:lnTo>
                <a:cubicBezTo>
                  <a:pt x="913" y="160"/>
                  <a:pt x="889" y="322"/>
                  <a:pt x="903" y="49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0" name="Freeform 69">
            <a:extLst>
              <a:ext uri="{FF2B5EF4-FFF2-40B4-BE49-F238E27FC236}">
                <a16:creationId xmlns:a16="http://schemas.microsoft.com/office/drawing/2014/main" id="{A1773BF6-BF4F-064D-BBFE-3B2DA432A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576" y="8121534"/>
            <a:ext cx="8603971" cy="2422687"/>
          </a:xfrm>
          <a:custGeom>
            <a:avLst/>
            <a:gdLst>
              <a:gd name="T0" fmla="*/ 13681 w 6905"/>
              <a:gd name="T1" fmla="*/ 14413 h 1943"/>
              <a:gd name="T2" fmla="*/ 13681 w 6905"/>
              <a:gd name="T3" fmla="*/ 14413 h 1943"/>
              <a:gd name="T4" fmla="*/ 54005 w 6905"/>
              <a:gd name="T5" fmla="*/ 108454 h 1943"/>
              <a:gd name="T6" fmla="*/ 54005 w 6905"/>
              <a:gd name="T7" fmla="*/ 108454 h 1943"/>
              <a:gd name="T8" fmla="*/ 154814 w 6905"/>
              <a:gd name="T9" fmla="*/ 149170 h 1943"/>
              <a:gd name="T10" fmla="*/ 154814 w 6905"/>
              <a:gd name="T11" fmla="*/ 149170 h 1943"/>
              <a:gd name="T12" fmla="*/ 203418 w 6905"/>
              <a:gd name="T13" fmla="*/ 250417 h 1943"/>
              <a:gd name="T14" fmla="*/ 203418 w 6905"/>
              <a:gd name="T15" fmla="*/ 250417 h 1943"/>
              <a:gd name="T16" fmla="*/ 176776 w 6905"/>
              <a:gd name="T17" fmla="*/ 300861 h 1943"/>
              <a:gd name="T18" fmla="*/ 176776 w 6905"/>
              <a:gd name="T19" fmla="*/ 300861 h 1943"/>
              <a:gd name="T20" fmla="*/ 214579 w 6905"/>
              <a:gd name="T21" fmla="*/ 438141 h 1943"/>
              <a:gd name="T22" fmla="*/ 214579 w 6905"/>
              <a:gd name="T23" fmla="*/ 438141 h 1943"/>
              <a:gd name="T24" fmla="*/ 191537 w 6905"/>
              <a:gd name="T25" fmla="*/ 466605 h 1943"/>
              <a:gd name="T26" fmla="*/ 191537 w 6905"/>
              <a:gd name="T27" fmla="*/ 466605 h 1943"/>
              <a:gd name="T28" fmla="*/ 181816 w 6905"/>
              <a:gd name="T29" fmla="*/ 481378 h 1943"/>
              <a:gd name="T30" fmla="*/ 181816 w 6905"/>
              <a:gd name="T31" fmla="*/ 481378 h 1943"/>
              <a:gd name="T32" fmla="*/ 190817 w 6905"/>
              <a:gd name="T33" fmla="*/ 555963 h 1943"/>
              <a:gd name="T34" fmla="*/ 190817 w 6905"/>
              <a:gd name="T35" fmla="*/ 555963 h 1943"/>
              <a:gd name="T36" fmla="*/ 232581 w 6905"/>
              <a:gd name="T37" fmla="*/ 699728 h 1943"/>
              <a:gd name="T38" fmla="*/ 2170636 w 6905"/>
              <a:gd name="T39" fmla="*/ 699728 h 1943"/>
              <a:gd name="T40" fmla="*/ 2170636 w 6905"/>
              <a:gd name="T41" fmla="*/ 699728 h 1943"/>
              <a:gd name="T42" fmla="*/ 2214560 w 6905"/>
              <a:gd name="T43" fmla="*/ 466605 h 1943"/>
              <a:gd name="T44" fmla="*/ 2214560 w 6905"/>
              <a:gd name="T45" fmla="*/ 466605 h 1943"/>
              <a:gd name="T46" fmla="*/ 2270726 w 6905"/>
              <a:gd name="T47" fmla="*/ 365718 h 1943"/>
              <a:gd name="T48" fmla="*/ 2270726 w 6905"/>
              <a:gd name="T49" fmla="*/ 365718 h 1943"/>
              <a:gd name="T50" fmla="*/ 2439941 w 6905"/>
              <a:gd name="T51" fmla="*/ 98726 h 1943"/>
              <a:gd name="T52" fmla="*/ 2439941 w 6905"/>
              <a:gd name="T53" fmla="*/ 98726 h 1943"/>
              <a:gd name="T54" fmla="*/ 2485665 w 6905"/>
              <a:gd name="T55" fmla="*/ 0 h 1943"/>
              <a:gd name="T56" fmla="*/ 18722 w 6905"/>
              <a:gd name="T57" fmla="*/ 0 h 1943"/>
              <a:gd name="T58" fmla="*/ 18722 w 6905"/>
              <a:gd name="T59" fmla="*/ 0 h 1943"/>
              <a:gd name="T60" fmla="*/ 13681 w 6905"/>
              <a:gd name="T61" fmla="*/ 14413 h 194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05" h="1943">
                <a:moveTo>
                  <a:pt x="38" y="40"/>
                </a:moveTo>
                <a:lnTo>
                  <a:pt x="38" y="40"/>
                </a:lnTo>
                <a:cubicBezTo>
                  <a:pt x="0" y="151"/>
                  <a:pt x="45" y="246"/>
                  <a:pt x="150" y="301"/>
                </a:cubicBezTo>
                <a:cubicBezTo>
                  <a:pt x="239" y="348"/>
                  <a:pt x="334" y="387"/>
                  <a:pt x="430" y="414"/>
                </a:cubicBezTo>
                <a:cubicBezTo>
                  <a:pt x="588" y="458"/>
                  <a:pt x="610" y="549"/>
                  <a:pt x="565" y="695"/>
                </a:cubicBezTo>
                <a:cubicBezTo>
                  <a:pt x="549" y="745"/>
                  <a:pt x="525" y="796"/>
                  <a:pt x="491" y="835"/>
                </a:cubicBezTo>
                <a:cubicBezTo>
                  <a:pt x="361" y="991"/>
                  <a:pt x="442" y="1153"/>
                  <a:pt x="596" y="1216"/>
                </a:cubicBezTo>
                <a:cubicBezTo>
                  <a:pt x="575" y="1242"/>
                  <a:pt x="553" y="1268"/>
                  <a:pt x="532" y="1295"/>
                </a:cubicBezTo>
                <a:cubicBezTo>
                  <a:pt x="523" y="1308"/>
                  <a:pt x="513" y="1321"/>
                  <a:pt x="505" y="1336"/>
                </a:cubicBezTo>
                <a:cubicBezTo>
                  <a:pt x="460" y="1411"/>
                  <a:pt x="468" y="1482"/>
                  <a:pt x="530" y="1543"/>
                </a:cubicBezTo>
                <a:cubicBezTo>
                  <a:pt x="647" y="1658"/>
                  <a:pt x="677" y="1793"/>
                  <a:pt x="646" y="1942"/>
                </a:cubicBezTo>
                <a:lnTo>
                  <a:pt x="6029" y="1942"/>
                </a:lnTo>
                <a:cubicBezTo>
                  <a:pt x="6023" y="1712"/>
                  <a:pt x="6064" y="1497"/>
                  <a:pt x="6151" y="1295"/>
                </a:cubicBezTo>
                <a:cubicBezTo>
                  <a:pt x="6193" y="1199"/>
                  <a:pt x="6245" y="1106"/>
                  <a:pt x="6307" y="1015"/>
                </a:cubicBezTo>
                <a:cubicBezTo>
                  <a:pt x="6472" y="774"/>
                  <a:pt x="6637" y="531"/>
                  <a:pt x="6777" y="274"/>
                </a:cubicBezTo>
                <a:cubicBezTo>
                  <a:pt x="6826" y="184"/>
                  <a:pt x="6868" y="93"/>
                  <a:pt x="6904" y="0"/>
                </a:cubicBezTo>
                <a:lnTo>
                  <a:pt x="52" y="0"/>
                </a:lnTo>
                <a:cubicBezTo>
                  <a:pt x="47" y="13"/>
                  <a:pt x="42" y="27"/>
                  <a:pt x="38" y="4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1" name="Freeform 70">
            <a:extLst>
              <a:ext uri="{FF2B5EF4-FFF2-40B4-BE49-F238E27FC236}">
                <a16:creationId xmlns:a16="http://schemas.microsoft.com/office/drawing/2014/main" id="{0E24551E-0C86-EA4F-AC10-EF68D0E45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892" y="10544225"/>
            <a:ext cx="7213931" cy="2422683"/>
          </a:xfrm>
          <a:custGeom>
            <a:avLst/>
            <a:gdLst>
              <a:gd name="T0" fmla="*/ 42847 w 5789"/>
              <a:gd name="T1" fmla="*/ 14412 h 1943"/>
              <a:gd name="T2" fmla="*/ 42847 w 5789"/>
              <a:gd name="T3" fmla="*/ 14412 h 1943"/>
              <a:gd name="T4" fmla="*/ 20163 w 5789"/>
              <a:gd name="T5" fmla="*/ 90438 h 1943"/>
              <a:gd name="T6" fmla="*/ 20163 w 5789"/>
              <a:gd name="T7" fmla="*/ 90438 h 1943"/>
              <a:gd name="T8" fmla="*/ 20523 w 5789"/>
              <a:gd name="T9" fmla="*/ 233122 h 1943"/>
              <a:gd name="T10" fmla="*/ 20523 w 5789"/>
              <a:gd name="T11" fmla="*/ 233122 h 1943"/>
              <a:gd name="T12" fmla="*/ 153386 w 5789"/>
              <a:gd name="T13" fmla="*/ 333289 h 1943"/>
              <a:gd name="T14" fmla="*/ 153386 w 5789"/>
              <a:gd name="T15" fmla="*/ 333289 h 1943"/>
              <a:gd name="T16" fmla="*/ 338817 w 5789"/>
              <a:gd name="T17" fmla="*/ 348422 h 1943"/>
              <a:gd name="T18" fmla="*/ 338817 w 5789"/>
              <a:gd name="T19" fmla="*/ 348422 h 1943"/>
              <a:gd name="T20" fmla="*/ 538650 w 5789"/>
              <a:gd name="T21" fmla="*/ 345179 h 1943"/>
              <a:gd name="T22" fmla="*/ 538650 w 5789"/>
              <a:gd name="T23" fmla="*/ 345179 h 1943"/>
              <a:gd name="T24" fmla="*/ 656390 w 5789"/>
              <a:gd name="T25" fmla="*/ 430934 h 1943"/>
              <a:gd name="T26" fmla="*/ 656390 w 5789"/>
              <a:gd name="T27" fmla="*/ 430934 h 1943"/>
              <a:gd name="T28" fmla="*/ 705718 w 5789"/>
              <a:gd name="T29" fmla="*/ 653607 h 1943"/>
              <a:gd name="T30" fmla="*/ 705718 w 5789"/>
              <a:gd name="T31" fmla="*/ 653607 h 1943"/>
              <a:gd name="T32" fmla="*/ 715800 w 5789"/>
              <a:gd name="T33" fmla="*/ 699727 h 1943"/>
              <a:gd name="T34" fmla="*/ 2084028 w 5789"/>
              <a:gd name="T35" fmla="*/ 699727 h 1943"/>
              <a:gd name="T36" fmla="*/ 2084028 w 5789"/>
              <a:gd name="T37" fmla="*/ 699727 h 1943"/>
              <a:gd name="T38" fmla="*/ 2051983 w 5789"/>
              <a:gd name="T39" fmla="*/ 531461 h 1943"/>
              <a:gd name="T40" fmla="*/ 2051983 w 5789"/>
              <a:gd name="T41" fmla="*/ 531461 h 1943"/>
              <a:gd name="T42" fmla="*/ 2004095 w 5789"/>
              <a:gd name="T43" fmla="*/ 233122 h 1943"/>
              <a:gd name="T44" fmla="*/ 2004095 w 5789"/>
              <a:gd name="T45" fmla="*/ 233122 h 1943"/>
              <a:gd name="T46" fmla="*/ 1985011 w 5789"/>
              <a:gd name="T47" fmla="*/ 8287 h 1943"/>
              <a:gd name="T48" fmla="*/ 1985011 w 5789"/>
              <a:gd name="T49" fmla="*/ 8287 h 1943"/>
              <a:gd name="T50" fmla="*/ 1984651 w 5789"/>
              <a:gd name="T51" fmla="*/ 0 h 1943"/>
              <a:gd name="T52" fmla="*/ 46448 w 5789"/>
              <a:gd name="T53" fmla="*/ 0 h 1943"/>
              <a:gd name="T54" fmla="*/ 46448 w 5789"/>
              <a:gd name="T55" fmla="*/ 0 h 1943"/>
              <a:gd name="T56" fmla="*/ 42847 w 5789"/>
              <a:gd name="T57" fmla="*/ 14412 h 194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789" h="1943">
                <a:moveTo>
                  <a:pt x="119" y="40"/>
                </a:moveTo>
                <a:lnTo>
                  <a:pt x="119" y="40"/>
                </a:lnTo>
                <a:cubicBezTo>
                  <a:pt x="100" y="111"/>
                  <a:pt x="82" y="182"/>
                  <a:pt x="56" y="251"/>
                </a:cubicBezTo>
                <a:cubicBezTo>
                  <a:pt x="0" y="398"/>
                  <a:pt x="6" y="535"/>
                  <a:pt x="57" y="647"/>
                </a:cubicBezTo>
                <a:cubicBezTo>
                  <a:pt x="120" y="785"/>
                  <a:pt x="252" y="887"/>
                  <a:pt x="426" y="925"/>
                </a:cubicBezTo>
                <a:cubicBezTo>
                  <a:pt x="593" y="962"/>
                  <a:pt x="769" y="963"/>
                  <a:pt x="941" y="967"/>
                </a:cubicBezTo>
                <a:cubicBezTo>
                  <a:pt x="1126" y="972"/>
                  <a:pt x="1311" y="960"/>
                  <a:pt x="1496" y="958"/>
                </a:cubicBezTo>
                <a:cubicBezTo>
                  <a:pt x="1694" y="956"/>
                  <a:pt x="1770" y="1003"/>
                  <a:pt x="1823" y="1196"/>
                </a:cubicBezTo>
                <a:cubicBezTo>
                  <a:pt x="1880" y="1399"/>
                  <a:pt x="1915" y="1608"/>
                  <a:pt x="1960" y="1814"/>
                </a:cubicBezTo>
                <a:cubicBezTo>
                  <a:pt x="1970" y="1857"/>
                  <a:pt x="1978" y="1899"/>
                  <a:pt x="1988" y="1942"/>
                </a:cubicBezTo>
                <a:lnTo>
                  <a:pt x="5788" y="1942"/>
                </a:lnTo>
                <a:cubicBezTo>
                  <a:pt x="5758" y="1786"/>
                  <a:pt x="5728" y="1631"/>
                  <a:pt x="5699" y="1475"/>
                </a:cubicBezTo>
                <a:cubicBezTo>
                  <a:pt x="5646" y="1200"/>
                  <a:pt x="5600" y="925"/>
                  <a:pt x="5566" y="647"/>
                </a:cubicBezTo>
                <a:cubicBezTo>
                  <a:pt x="5541" y="441"/>
                  <a:pt x="5522" y="233"/>
                  <a:pt x="5513" y="23"/>
                </a:cubicBezTo>
                <a:cubicBezTo>
                  <a:pt x="5513" y="15"/>
                  <a:pt x="5513" y="8"/>
                  <a:pt x="5512" y="0"/>
                </a:cubicBezTo>
                <a:lnTo>
                  <a:pt x="129" y="0"/>
                </a:lnTo>
                <a:cubicBezTo>
                  <a:pt x="127" y="14"/>
                  <a:pt x="123" y="27"/>
                  <a:pt x="119" y="4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2" name="Freeform 71">
            <a:extLst>
              <a:ext uri="{FF2B5EF4-FFF2-40B4-BE49-F238E27FC236}">
                <a16:creationId xmlns:a16="http://schemas.microsoft.com/office/drawing/2014/main" id="{36299C04-C0F2-7F4A-BE63-2DA684FFB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254" y="3287151"/>
            <a:ext cx="10796168" cy="2422687"/>
          </a:xfrm>
          <a:custGeom>
            <a:avLst/>
            <a:gdLst>
              <a:gd name="T0" fmla="*/ 0 w 8663"/>
              <a:gd name="T1" fmla="*/ 0 h 1943"/>
              <a:gd name="T2" fmla="*/ 0 w 8663"/>
              <a:gd name="T3" fmla="*/ 0 h 1943"/>
              <a:gd name="T4" fmla="*/ 393576 w 8663"/>
              <a:gd name="T5" fmla="*/ 367879 h 1943"/>
              <a:gd name="T6" fmla="*/ 393576 w 8663"/>
              <a:gd name="T7" fmla="*/ 367879 h 1943"/>
              <a:gd name="T8" fmla="*/ 488278 w 8663"/>
              <a:gd name="T9" fmla="*/ 552360 h 1943"/>
              <a:gd name="T10" fmla="*/ 488278 w 8663"/>
              <a:gd name="T11" fmla="*/ 552360 h 1943"/>
              <a:gd name="T12" fmla="*/ 535810 w 8663"/>
              <a:gd name="T13" fmla="*/ 699728 h 1943"/>
              <a:gd name="T14" fmla="*/ 3119077 w 8663"/>
              <a:gd name="T15" fmla="*/ 699728 h 1943"/>
              <a:gd name="T16" fmla="*/ 3119077 w 8663"/>
              <a:gd name="T17" fmla="*/ 0 h 1943"/>
              <a:gd name="T18" fmla="*/ 0 w 8663"/>
              <a:gd name="T19" fmla="*/ 0 h 19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663" h="1943">
                <a:moveTo>
                  <a:pt x="0" y="0"/>
                </a:moveTo>
                <a:lnTo>
                  <a:pt x="0" y="0"/>
                </a:lnTo>
                <a:cubicBezTo>
                  <a:pt x="458" y="259"/>
                  <a:pt x="825" y="601"/>
                  <a:pt x="1093" y="1021"/>
                </a:cubicBezTo>
                <a:cubicBezTo>
                  <a:pt x="1195" y="1180"/>
                  <a:pt x="1283" y="1353"/>
                  <a:pt x="1356" y="1533"/>
                </a:cubicBezTo>
                <a:cubicBezTo>
                  <a:pt x="1409" y="1663"/>
                  <a:pt x="1453" y="1799"/>
                  <a:pt x="1488" y="1942"/>
                </a:cubicBezTo>
                <a:lnTo>
                  <a:pt x="8662" y="1942"/>
                </a:lnTo>
                <a:lnTo>
                  <a:pt x="8662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3" name="Freeform 72">
            <a:extLst>
              <a:ext uri="{FF2B5EF4-FFF2-40B4-BE49-F238E27FC236}">
                <a16:creationId xmlns:a16="http://schemas.microsoft.com/office/drawing/2014/main" id="{76802BF4-4E4E-8246-A6D7-18171B57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0324" y="5704343"/>
            <a:ext cx="8961094" cy="2417192"/>
          </a:xfrm>
          <a:custGeom>
            <a:avLst/>
            <a:gdLst>
              <a:gd name="T0" fmla="*/ 5761 w 7191"/>
              <a:gd name="T1" fmla="*/ 0 h 1942"/>
              <a:gd name="T2" fmla="*/ 5761 w 7191"/>
              <a:gd name="T3" fmla="*/ 0 h 1942"/>
              <a:gd name="T4" fmla="*/ 41047 w 7191"/>
              <a:gd name="T5" fmla="*/ 217247 h 1942"/>
              <a:gd name="T6" fmla="*/ 41047 w 7191"/>
              <a:gd name="T7" fmla="*/ 217247 h 1942"/>
              <a:gd name="T8" fmla="*/ 45368 w 7191"/>
              <a:gd name="T9" fmla="*/ 285587 h 1942"/>
              <a:gd name="T10" fmla="*/ 45368 w 7191"/>
              <a:gd name="T11" fmla="*/ 285587 h 1942"/>
              <a:gd name="T12" fmla="*/ 0 w 7191"/>
              <a:gd name="T13" fmla="*/ 698140 h 1942"/>
              <a:gd name="T14" fmla="*/ 2588852 w 7191"/>
              <a:gd name="T15" fmla="*/ 698140 h 1942"/>
              <a:gd name="T16" fmla="*/ 2588852 w 7191"/>
              <a:gd name="T17" fmla="*/ 0 h 1942"/>
              <a:gd name="T18" fmla="*/ 5761 w 7191"/>
              <a:gd name="T19" fmla="*/ 0 h 19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191" h="1942">
                <a:moveTo>
                  <a:pt x="16" y="0"/>
                </a:moveTo>
                <a:lnTo>
                  <a:pt x="16" y="0"/>
                </a:lnTo>
                <a:cubicBezTo>
                  <a:pt x="63" y="188"/>
                  <a:pt x="95" y="388"/>
                  <a:pt x="114" y="604"/>
                </a:cubicBezTo>
                <a:cubicBezTo>
                  <a:pt x="119" y="667"/>
                  <a:pt x="123" y="732"/>
                  <a:pt x="126" y="794"/>
                </a:cubicBezTo>
                <a:cubicBezTo>
                  <a:pt x="148" y="1216"/>
                  <a:pt x="106" y="1594"/>
                  <a:pt x="0" y="1941"/>
                </a:cubicBezTo>
                <a:lnTo>
                  <a:pt x="7190" y="1941"/>
                </a:lnTo>
                <a:lnTo>
                  <a:pt x="7190" y="0"/>
                </a:lnTo>
                <a:lnTo>
                  <a:pt x="16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4" name="Freeform 73">
            <a:extLst>
              <a:ext uri="{FF2B5EF4-FFF2-40B4-BE49-F238E27FC236}">
                <a16:creationId xmlns:a16="http://schemas.microsoft.com/office/drawing/2014/main" id="{0B2156CB-7716-DA48-9556-0BA843E5B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516" y="8121534"/>
            <a:ext cx="10092907" cy="2422687"/>
          </a:xfrm>
          <a:custGeom>
            <a:avLst/>
            <a:gdLst>
              <a:gd name="T0" fmla="*/ 327267 w 8100"/>
              <a:gd name="T1" fmla="*/ 0 h 1943"/>
              <a:gd name="T2" fmla="*/ 327267 w 8100"/>
              <a:gd name="T3" fmla="*/ 0 h 1943"/>
              <a:gd name="T4" fmla="*/ 305305 w 8100"/>
              <a:gd name="T5" fmla="*/ 65577 h 1943"/>
              <a:gd name="T6" fmla="*/ 305305 w 8100"/>
              <a:gd name="T7" fmla="*/ 65577 h 1943"/>
              <a:gd name="T8" fmla="*/ 249140 w 8100"/>
              <a:gd name="T9" fmla="*/ 187363 h 1943"/>
              <a:gd name="T10" fmla="*/ 249140 w 8100"/>
              <a:gd name="T11" fmla="*/ 187363 h 1943"/>
              <a:gd name="T12" fmla="*/ 70566 w 8100"/>
              <a:gd name="T13" fmla="*/ 469127 h 1943"/>
              <a:gd name="T14" fmla="*/ 70566 w 8100"/>
              <a:gd name="T15" fmla="*/ 469127 h 1943"/>
              <a:gd name="T16" fmla="*/ 31323 w 8100"/>
              <a:gd name="T17" fmla="*/ 539749 h 1943"/>
              <a:gd name="T18" fmla="*/ 31323 w 8100"/>
              <a:gd name="T19" fmla="*/ 539749 h 1943"/>
              <a:gd name="T20" fmla="*/ 2520 w 8100"/>
              <a:gd name="T21" fmla="*/ 699728 h 1943"/>
              <a:gd name="T22" fmla="*/ 2915877 w 8100"/>
              <a:gd name="T23" fmla="*/ 699728 h 1943"/>
              <a:gd name="T24" fmla="*/ 2915877 w 8100"/>
              <a:gd name="T25" fmla="*/ 0 h 1943"/>
              <a:gd name="T26" fmla="*/ 327267 w 8100"/>
              <a:gd name="T27" fmla="*/ 0 h 194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100" h="1943">
                <a:moveTo>
                  <a:pt x="909" y="0"/>
                </a:moveTo>
                <a:lnTo>
                  <a:pt x="909" y="0"/>
                </a:lnTo>
                <a:cubicBezTo>
                  <a:pt x="890" y="62"/>
                  <a:pt x="870" y="121"/>
                  <a:pt x="848" y="182"/>
                </a:cubicBezTo>
                <a:cubicBezTo>
                  <a:pt x="804" y="298"/>
                  <a:pt x="751" y="411"/>
                  <a:pt x="692" y="520"/>
                </a:cubicBezTo>
                <a:cubicBezTo>
                  <a:pt x="538" y="800"/>
                  <a:pt x="356" y="1067"/>
                  <a:pt x="196" y="1302"/>
                </a:cubicBezTo>
                <a:cubicBezTo>
                  <a:pt x="152" y="1367"/>
                  <a:pt x="116" y="1432"/>
                  <a:pt x="87" y="1498"/>
                </a:cubicBezTo>
                <a:cubicBezTo>
                  <a:pt x="26" y="1637"/>
                  <a:pt x="0" y="1783"/>
                  <a:pt x="7" y="1942"/>
                </a:cubicBezTo>
                <a:lnTo>
                  <a:pt x="8099" y="1942"/>
                </a:lnTo>
                <a:lnTo>
                  <a:pt x="8099" y="0"/>
                </a:lnTo>
                <a:lnTo>
                  <a:pt x="909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5" name="Freeform 74">
            <a:extLst>
              <a:ext uri="{FF2B5EF4-FFF2-40B4-BE49-F238E27FC236}">
                <a16:creationId xmlns:a16="http://schemas.microsoft.com/office/drawing/2014/main" id="{A492187C-060A-9C49-A875-6879A531B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516" y="10533231"/>
            <a:ext cx="10081921" cy="2422683"/>
          </a:xfrm>
          <a:custGeom>
            <a:avLst/>
            <a:gdLst>
              <a:gd name="T0" fmla="*/ 0 w 8093"/>
              <a:gd name="T1" fmla="*/ 0 h 1943"/>
              <a:gd name="T2" fmla="*/ 0 w 8093"/>
              <a:gd name="T3" fmla="*/ 0 h 1943"/>
              <a:gd name="T4" fmla="*/ 0 w 8093"/>
              <a:gd name="T5" fmla="*/ 360 h 1943"/>
              <a:gd name="T6" fmla="*/ 0 w 8093"/>
              <a:gd name="T7" fmla="*/ 360 h 1943"/>
              <a:gd name="T8" fmla="*/ 17637 w 8093"/>
              <a:gd name="T9" fmla="*/ 210783 h 1943"/>
              <a:gd name="T10" fmla="*/ 17637 w 8093"/>
              <a:gd name="T11" fmla="*/ 210783 h 1943"/>
              <a:gd name="T12" fmla="*/ 63711 w 8093"/>
              <a:gd name="T13" fmla="*/ 496871 h 1943"/>
              <a:gd name="T14" fmla="*/ 63711 w 8093"/>
              <a:gd name="T15" fmla="*/ 496871 h 1943"/>
              <a:gd name="T16" fmla="*/ 85668 w 8093"/>
              <a:gd name="T17" fmla="*/ 612891 h 1943"/>
              <a:gd name="T18" fmla="*/ 102225 w 8093"/>
              <a:gd name="T19" fmla="*/ 699727 h 1943"/>
              <a:gd name="T20" fmla="*/ 2912703 w 8093"/>
              <a:gd name="T21" fmla="*/ 699727 h 1943"/>
              <a:gd name="T22" fmla="*/ 2912703 w 8093"/>
              <a:gd name="T23" fmla="*/ 0 h 1943"/>
              <a:gd name="T24" fmla="*/ 0 w 8093"/>
              <a:gd name="T25" fmla="*/ 0 h 19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093" h="1943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cubicBezTo>
                  <a:pt x="8" y="187"/>
                  <a:pt x="24" y="379"/>
                  <a:pt x="49" y="585"/>
                </a:cubicBezTo>
                <a:cubicBezTo>
                  <a:pt x="79" y="825"/>
                  <a:pt x="120" y="1084"/>
                  <a:pt x="177" y="1379"/>
                </a:cubicBezTo>
                <a:cubicBezTo>
                  <a:pt x="197" y="1487"/>
                  <a:pt x="218" y="1594"/>
                  <a:pt x="238" y="1701"/>
                </a:cubicBezTo>
                <a:lnTo>
                  <a:pt x="284" y="1942"/>
                </a:lnTo>
                <a:lnTo>
                  <a:pt x="8092" y="1942"/>
                </a:lnTo>
                <a:lnTo>
                  <a:pt x="8092" y="0"/>
                </a:lnTo>
                <a:lnTo>
                  <a:pt x="0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0" name="Freeform 370">
            <a:extLst>
              <a:ext uri="{FF2B5EF4-FFF2-40B4-BE49-F238E27FC236}">
                <a16:creationId xmlns:a16="http://schemas.microsoft.com/office/drawing/2014/main" id="{DE02193F-0449-D84E-A00F-E6BB8241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142" y="4105705"/>
            <a:ext cx="955997" cy="780094"/>
          </a:xfrm>
          <a:custGeom>
            <a:avLst/>
            <a:gdLst>
              <a:gd name="T0" fmla="*/ 87513 w 767"/>
              <a:gd name="T1" fmla="*/ 212503 h 628"/>
              <a:gd name="T2" fmla="*/ 112723 w 767"/>
              <a:gd name="T3" fmla="*/ 37690 h 628"/>
              <a:gd name="T4" fmla="*/ 118845 w 767"/>
              <a:gd name="T5" fmla="*/ 25127 h 628"/>
              <a:gd name="T6" fmla="*/ 81391 w 767"/>
              <a:gd name="T7" fmla="*/ 25127 h 628"/>
              <a:gd name="T8" fmla="*/ 75269 w 767"/>
              <a:gd name="T9" fmla="*/ 218605 h 628"/>
              <a:gd name="T10" fmla="*/ 81391 w 767"/>
              <a:gd name="T11" fmla="*/ 225066 h 628"/>
              <a:gd name="T12" fmla="*/ 118845 w 767"/>
              <a:gd name="T13" fmla="*/ 225066 h 628"/>
              <a:gd name="T14" fmla="*/ 125328 w 767"/>
              <a:gd name="T15" fmla="*/ 31229 h 628"/>
              <a:gd name="T16" fmla="*/ 118845 w 767"/>
              <a:gd name="T17" fmla="*/ 25127 h 628"/>
              <a:gd name="T18" fmla="*/ 238050 w 767"/>
              <a:gd name="T19" fmla="*/ 212503 h 628"/>
              <a:gd name="T20" fmla="*/ 263260 w 767"/>
              <a:gd name="T21" fmla="*/ 12563 h 628"/>
              <a:gd name="T22" fmla="*/ 269382 w 767"/>
              <a:gd name="T23" fmla="*/ 0 h 628"/>
              <a:gd name="T24" fmla="*/ 231568 w 767"/>
              <a:gd name="T25" fmla="*/ 0 h 628"/>
              <a:gd name="T26" fmla="*/ 225446 w 767"/>
              <a:gd name="T27" fmla="*/ 218605 h 628"/>
              <a:gd name="T28" fmla="*/ 231568 w 767"/>
              <a:gd name="T29" fmla="*/ 225066 h 628"/>
              <a:gd name="T30" fmla="*/ 269382 w 767"/>
              <a:gd name="T31" fmla="*/ 225066 h 628"/>
              <a:gd name="T32" fmla="*/ 275865 w 767"/>
              <a:gd name="T33" fmla="*/ 6461 h 628"/>
              <a:gd name="T34" fmla="*/ 269382 w 767"/>
              <a:gd name="T35" fmla="*/ 0 h 628"/>
              <a:gd name="T36" fmla="*/ 163142 w 767"/>
              <a:gd name="T37" fmla="*/ 212503 h 628"/>
              <a:gd name="T38" fmla="*/ 187991 w 767"/>
              <a:gd name="T39" fmla="*/ 112713 h 628"/>
              <a:gd name="T40" fmla="*/ 194474 w 767"/>
              <a:gd name="T41" fmla="*/ 100149 h 628"/>
              <a:gd name="T42" fmla="*/ 156660 w 767"/>
              <a:gd name="T43" fmla="*/ 100149 h 628"/>
              <a:gd name="T44" fmla="*/ 150537 w 767"/>
              <a:gd name="T45" fmla="*/ 218605 h 628"/>
              <a:gd name="T46" fmla="*/ 156660 w 767"/>
              <a:gd name="T47" fmla="*/ 225066 h 628"/>
              <a:gd name="T48" fmla="*/ 194474 w 767"/>
              <a:gd name="T49" fmla="*/ 225066 h 628"/>
              <a:gd name="T50" fmla="*/ 200596 w 767"/>
              <a:gd name="T51" fmla="*/ 106251 h 628"/>
              <a:gd name="T52" fmla="*/ 194474 w 767"/>
              <a:gd name="T53" fmla="*/ 100149 h 628"/>
              <a:gd name="T54" fmla="*/ 12605 w 767"/>
              <a:gd name="T55" fmla="*/ 212503 h 628"/>
              <a:gd name="T56" fmla="*/ 37454 w 767"/>
              <a:gd name="T57" fmla="*/ 150044 h 628"/>
              <a:gd name="T58" fmla="*/ 43937 w 767"/>
              <a:gd name="T59" fmla="*/ 137481 h 628"/>
              <a:gd name="T60" fmla="*/ 6122 w 767"/>
              <a:gd name="T61" fmla="*/ 137481 h 628"/>
              <a:gd name="T62" fmla="*/ 0 w 767"/>
              <a:gd name="T63" fmla="*/ 218605 h 628"/>
              <a:gd name="T64" fmla="*/ 6122 w 767"/>
              <a:gd name="T65" fmla="*/ 225066 h 628"/>
              <a:gd name="T66" fmla="*/ 43937 w 767"/>
              <a:gd name="T67" fmla="*/ 225066 h 628"/>
              <a:gd name="T68" fmla="*/ 50059 w 767"/>
              <a:gd name="T69" fmla="*/ 143942 h 628"/>
              <a:gd name="T70" fmla="*/ 43937 w 767"/>
              <a:gd name="T71" fmla="*/ 137481 h 62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67" h="628">
                <a:moveTo>
                  <a:pt x="313" y="592"/>
                </a:moveTo>
                <a:lnTo>
                  <a:pt x="243" y="592"/>
                </a:lnTo>
                <a:lnTo>
                  <a:pt x="243" y="105"/>
                </a:lnTo>
                <a:lnTo>
                  <a:pt x="313" y="105"/>
                </a:lnTo>
                <a:lnTo>
                  <a:pt x="313" y="592"/>
                </a:lnTo>
                <a:close/>
                <a:moveTo>
                  <a:pt x="330" y="70"/>
                </a:moveTo>
                <a:lnTo>
                  <a:pt x="226" y="70"/>
                </a:lnTo>
                <a:cubicBezTo>
                  <a:pt x="217" y="70"/>
                  <a:pt x="209" y="78"/>
                  <a:pt x="209" y="87"/>
                </a:cubicBezTo>
                <a:lnTo>
                  <a:pt x="209" y="609"/>
                </a:lnTo>
                <a:cubicBezTo>
                  <a:pt x="209" y="619"/>
                  <a:pt x="217" y="627"/>
                  <a:pt x="226" y="627"/>
                </a:cubicBezTo>
                <a:lnTo>
                  <a:pt x="330" y="627"/>
                </a:lnTo>
                <a:cubicBezTo>
                  <a:pt x="340" y="627"/>
                  <a:pt x="348" y="619"/>
                  <a:pt x="348" y="609"/>
                </a:cubicBezTo>
                <a:lnTo>
                  <a:pt x="348" y="87"/>
                </a:lnTo>
                <a:cubicBezTo>
                  <a:pt x="348" y="78"/>
                  <a:pt x="340" y="70"/>
                  <a:pt x="330" y="70"/>
                </a:cubicBezTo>
                <a:close/>
                <a:moveTo>
                  <a:pt x="731" y="592"/>
                </a:moveTo>
                <a:lnTo>
                  <a:pt x="661" y="592"/>
                </a:lnTo>
                <a:lnTo>
                  <a:pt x="661" y="35"/>
                </a:lnTo>
                <a:lnTo>
                  <a:pt x="731" y="35"/>
                </a:lnTo>
                <a:lnTo>
                  <a:pt x="731" y="592"/>
                </a:lnTo>
                <a:close/>
                <a:moveTo>
                  <a:pt x="748" y="0"/>
                </a:moveTo>
                <a:lnTo>
                  <a:pt x="643" y="0"/>
                </a:lnTo>
                <a:cubicBezTo>
                  <a:pt x="634" y="0"/>
                  <a:pt x="626" y="8"/>
                  <a:pt x="626" y="18"/>
                </a:cubicBezTo>
                <a:lnTo>
                  <a:pt x="626" y="609"/>
                </a:lnTo>
                <a:cubicBezTo>
                  <a:pt x="626" y="619"/>
                  <a:pt x="634" y="627"/>
                  <a:pt x="643" y="627"/>
                </a:cubicBezTo>
                <a:lnTo>
                  <a:pt x="748" y="627"/>
                </a:lnTo>
                <a:cubicBezTo>
                  <a:pt x="758" y="627"/>
                  <a:pt x="766" y="619"/>
                  <a:pt x="766" y="609"/>
                </a:cubicBezTo>
                <a:lnTo>
                  <a:pt x="766" y="18"/>
                </a:lnTo>
                <a:cubicBezTo>
                  <a:pt x="766" y="8"/>
                  <a:pt x="758" y="0"/>
                  <a:pt x="748" y="0"/>
                </a:cubicBezTo>
                <a:close/>
                <a:moveTo>
                  <a:pt x="522" y="592"/>
                </a:moveTo>
                <a:lnTo>
                  <a:pt x="453" y="592"/>
                </a:lnTo>
                <a:lnTo>
                  <a:pt x="453" y="314"/>
                </a:lnTo>
                <a:lnTo>
                  <a:pt x="522" y="314"/>
                </a:lnTo>
                <a:lnTo>
                  <a:pt x="522" y="592"/>
                </a:lnTo>
                <a:close/>
                <a:moveTo>
                  <a:pt x="540" y="279"/>
                </a:moveTo>
                <a:lnTo>
                  <a:pt x="435" y="279"/>
                </a:lnTo>
                <a:cubicBezTo>
                  <a:pt x="425" y="279"/>
                  <a:pt x="418" y="286"/>
                  <a:pt x="418" y="296"/>
                </a:cubicBezTo>
                <a:lnTo>
                  <a:pt x="418" y="609"/>
                </a:lnTo>
                <a:cubicBezTo>
                  <a:pt x="418" y="619"/>
                  <a:pt x="425" y="627"/>
                  <a:pt x="435" y="627"/>
                </a:cubicBezTo>
                <a:lnTo>
                  <a:pt x="540" y="627"/>
                </a:lnTo>
                <a:cubicBezTo>
                  <a:pt x="549" y="627"/>
                  <a:pt x="557" y="619"/>
                  <a:pt x="557" y="609"/>
                </a:cubicBezTo>
                <a:lnTo>
                  <a:pt x="557" y="296"/>
                </a:lnTo>
                <a:cubicBezTo>
                  <a:pt x="557" y="286"/>
                  <a:pt x="549" y="279"/>
                  <a:pt x="540" y="279"/>
                </a:cubicBezTo>
                <a:close/>
                <a:moveTo>
                  <a:pt x="104" y="592"/>
                </a:moveTo>
                <a:lnTo>
                  <a:pt x="35" y="592"/>
                </a:lnTo>
                <a:lnTo>
                  <a:pt x="35" y="418"/>
                </a:lnTo>
                <a:lnTo>
                  <a:pt x="104" y="418"/>
                </a:lnTo>
                <a:lnTo>
                  <a:pt x="104" y="592"/>
                </a:lnTo>
                <a:close/>
                <a:moveTo>
                  <a:pt x="122" y="383"/>
                </a:moveTo>
                <a:lnTo>
                  <a:pt x="17" y="383"/>
                </a:lnTo>
                <a:cubicBezTo>
                  <a:pt x="7" y="383"/>
                  <a:pt x="0" y="391"/>
                  <a:pt x="0" y="401"/>
                </a:cubicBezTo>
                <a:lnTo>
                  <a:pt x="0" y="609"/>
                </a:lnTo>
                <a:cubicBezTo>
                  <a:pt x="0" y="619"/>
                  <a:pt x="7" y="627"/>
                  <a:pt x="17" y="627"/>
                </a:cubicBezTo>
                <a:lnTo>
                  <a:pt x="122" y="627"/>
                </a:lnTo>
                <a:cubicBezTo>
                  <a:pt x="132" y="627"/>
                  <a:pt x="139" y="619"/>
                  <a:pt x="139" y="609"/>
                </a:cubicBezTo>
                <a:lnTo>
                  <a:pt x="139" y="401"/>
                </a:lnTo>
                <a:cubicBezTo>
                  <a:pt x="139" y="391"/>
                  <a:pt x="132" y="383"/>
                  <a:pt x="122" y="3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1" name="Freeform 371">
            <a:extLst>
              <a:ext uri="{FF2B5EF4-FFF2-40B4-BE49-F238E27FC236}">
                <a16:creationId xmlns:a16="http://schemas.microsoft.com/office/drawing/2014/main" id="{7C046BF5-A070-DF4E-8E87-EFFF87C32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142" y="6440487"/>
            <a:ext cx="955997" cy="950398"/>
          </a:xfrm>
          <a:custGeom>
            <a:avLst/>
            <a:gdLst>
              <a:gd name="T0" fmla="*/ 89314 w 767"/>
              <a:gd name="T1" fmla="*/ 161911 h 765"/>
              <a:gd name="T2" fmla="*/ 112723 w 767"/>
              <a:gd name="T3" fmla="*/ 161911 h 765"/>
              <a:gd name="T4" fmla="*/ 112723 w 767"/>
              <a:gd name="T5" fmla="*/ 185246 h 765"/>
              <a:gd name="T6" fmla="*/ 84632 w 767"/>
              <a:gd name="T7" fmla="*/ 189913 h 765"/>
              <a:gd name="T8" fmla="*/ 89314 w 767"/>
              <a:gd name="T9" fmla="*/ 161911 h 765"/>
              <a:gd name="T10" fmla="*/ 213921 w 767"/>
              <a:gd name="T11" fmla="*/ 34823 h 765"/>
              <a:gd name="T12" fmla="*/ 240571 w 767"/>
              <a:gd name="T13" fmla="*/ 61390 h 765"/>
              <a:gd name="T14" fmla="*/ 125328 w 767"/>
              <a:gd name="T15" fmla="*/ 175912 h 765"/>
              <a:gd name="T16" fmla="*/ 125328 w 767"/>
              <a:gd name="T17" fmla="*/ 161911 h 765"/>
              <a:gd name="T18" fmla="*/ 125328 w 767"/>
              <a:gd name="T19" fmla="*/ 149346 h 765"/>
              <a:gd name="T20" fmla="*/ 112723 w 767"/>
              <a:gd name="T21" fmla="*/ 149346 h 765"/>
              <a:gd name="T22" fmla="*/ 98678 w 767"/>
              <a:gd name="T23" fmla="*/ 149346 h 765"/>
              <a:gd name="T24" fmla="*/ 213921 w 767"/>
              <a:gd name="T25" fmla="*/ 34823 h 765"/>
              <a:gd name="T26" fmla="*/ 231208 w 767"/>
              <a:gd name="T27" fmla="*/ 17950 h 765"/>
              <a:gd name="T28" fmla="*/ 231208 w 767"/>
              <a:gd name="T29" fmla="*/ 17950 h 765"/>
              <a:gd name="T30" fmla="*/ 244173 w 767"/>
              <a:gd name="T31" fmla="*/ 12206 h 765"/>
              <a:gd name="T32" fmla="*/ 244173 w 767"/>
              <a:gd name="T33" fmla="*/ 12206 h 765"/>
              <a:gd name="T34" fmla="*/ 263260 w 767"/>
              <a:gd name="T35" fmla="*/ 30874 h 765"/>
              <a:gd name="T36" fmla="*/ 263260 w 767"/>
              <a:gd name="T37" fmla="*/ 30874 h 765"/>
              <a:gd name="T38" fmla="*/ 257858 w 767"/>
              <a:gd name="T39" fmla="*/ 44157 h 765"/>
              <a:gd name="T40" fmla="*/ 249575 w 767"/>
              <a:gd name="T41" fmla="*/ 52415 h 765"/>
              <a:gd name="T42" fmla="*/ 222925 w 767"/>
              <a:gd name="T43" fmla="*/ 25848 h 765"/>
              <a:gd name="T44" fmla="*/ 231208 w 767"/>
              <a:gd name="T45" fmla="*/ 17950 h 765"/>
              <a:gd name="T46" fmla="*/ 68786 w 767"/>
              <a:gd name="T47" fmla="*/ 205709 h 765"/>
              <a:gd name="T48" fmla="*/ 122447 w 767"/>
              <a:gd name="T49" fmla="*/ 196375 h 765"/>
              <a:gd name="T50" fmla="*/ 266501 w 767"/>
              <a:gd name="T51" fmla="*/ 53133 h 765"/>
              <a:gd name="T52" fmla="*/ 266501 w 767"/>
              <a:gd name="T53" fmla="*/ 53133 h 765"/>
              <a:gd name="T54" fmla="*/ 275865 w 767"/>
              <a:gd name="T55" fmla="*/ 30874 h 765"/>
              <a:gd name="T56" fmla="*/ 275865 w 767"/>
              <a:gd name="T57" fmla="*/ 30874 h 765"/>
              <a:gd name="T58" fmla="*/ 244173 w 767"/>
              <a:gd name="T59" fmla="*/ 0 h 765"/>
              <a:gd name="T60" fmla="*/ 244173 w 767"/>
              <a:gd name="T61" fmla="*/ 0 h 765"/>
              <a:gd name="T62" fmla="*/ 222204 w 767"/>
              <a:gd name="T63" fmla="*/ 8975 h 765"/>
              <a:gd name="T64" fmla="*/ 78150 w 767"/>
              <a:gd name="T65" fmla="*/ 152218 h 765"/>
              <a:gd name="T66" fmla="*/ 68786 w 767"/>
              <a:gd name="T67" fmla="*/ 205709 h 765"/>
              <a:gd name="T68" fmla="*/ 269382 w 767"/>
              <a:gd name="T69" fmla="*/ 93700 h 765"/>
              <a:gd name="T70" fmla="*/ 269382 w 767"/>
              <a:gd name="T71" fmla="*/ 93700 h 765"/>
              <a:gd name="T72" fmla="*/ 263260 w 767"/>
              <a:gd name="T73" fmla="*/ 99803 h 765"/>
              <a:gd name="T74" fmla="*/ 263260 w 767"/>
              <a:gd name="T75" fmla="*/ 236943 h 765"/>
              <a:gd name="T76" fmla="*/ 263260 w 767"/>
              <a:gd name="T77" fmla="*/ 236943 h 765"/>
              <a:gd name="T78" fmla="*/ 238050 w 767"/>
              <a:gd name="T79" fmla="*/ 261714 h 765"/>
              <a:gd name="T80" fmla="*/ 37454 w 767"/>
              <a:gd name="T81" fmla="*/ 261714 h 765"/>
              <a:gd name="T82" fmla="*/ 37454 w 767"/>
              <a:gd name="T83" fmla="*/ 261714 h 765"/>
              <a:gd name="T84" fmla="*/ 12605 w 767"/>
              <a:gd name="T85" fmla="*/ 236943 h 765"/>
              <a:gd name="T86" fmla="*/ 12605 w 767"/>
              <a:gd name="T87" fmla="*/ 37336 h 765"/>
              <a:gd name="T88" fmla="*/ 12605 w 767"/>
              <a:gd name="T89" fmla="*/ 37336 h 765"/>
              <a:gd name="T90" fmla="*/ 37454 w 767"/>
              <a:gd name="T91" fmla="*/ 12206 h 765"/>
              <a:gd name="T92" fmla="*/ 175387 w 767"/>
              <a:gd name="T93" fmla="*/ 12206 h 765"/>
              <a:gd name="T94" fmla="*/ 175387 w 767"/>
              <a:gd name="T95" fmla="*/ 12206 h 765"/>
              <a:gd name="T96" fmla="*/ 181869 w 767"/>
              <a:gd name="T97" fmla="*/ 6103 h 765"/>
              <a:gd name="T98" fmla="*/ 181869 w 767"/>
              <a:gd name="T99" fmla="*/ 6103 h 765"/>
              <a:gd name="T100" fmla="*/ 175387 w 767"/>
              <a:gd name="T101" fmla="*/ 0 h 765"/>
              <a:gd name="T102" fmla="*/ 37454 w 767"/>
              <a:gd name="T103" fmla="*/ 0 h 765"/>
              <a:gd name="T104" fmla="*/ 37454 w 767"/>
              <a:gd name="T105" fmla="*/ 0 h 765"/>
              <a:gd name="T106" fmla="*/ 0 w 767"/>
              <a:gd name="T107" fmla="*/ 37336 h 765"/>
              <a:gd name="T108" fmla="*/ 0 w 767"/>
              <a:gd name="T109" fmla="*/ 236943 h 765"/>
              <a:gd name="T110" fmla="*/ 0 w 767"/>
              <a:gd name="T111" fmla="*/ 236943 h 765"/>
              <a:gd name="T112" fmla="*/ 37454 w 767"/>
              <a:gd name="T113" fmla="*/ 274279 h 765"/>
              <a:gd name="T114" fmla="*/ 238050 w 767"/>
              <a:gd name="T115" fmla="*/ 274279 h 765"/>
              <a:gd name="T116" fmla="*/ 238050 w 767"/>
              <a:gd name="T117" fmla="*/ 274279 h 765"/>
              <a:gd name="T118" fmla="*/ 275865 w 767"/>
              <a:gd name="T119" fmla="*/ 236943 h 765"/>
              <a:gd name="T120" fmla="*/ 275865 w 767"/>
              <a:gd name="T121" fmla="*/ 99803 h 765"/>
              <a:gd name="T122" fmla="*/ 275865 w 767"/>
              <a:gd name="T123" fmla="*/ 99803 h 765"/>
              <a:gd name="T124" fmla="*/ 269382 w 767"/>
              <a:gd name="T125" fmla="*/ 93700 h 76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67" h="765">
                <a:moveTo>
                  <a:pt x="248" y="451"/>
                </a:moveTo>
                <a:lnTo>
                  <a:pt x="313" y="451"/>
                </a:lnTo>
                <a:lnTo>
                  <a:pt x="313" y="516"/>
                </a:lnTo>
                <a:lnTo>
                  <a:pt x="235" y="529"/>
                </a:lnTo>
                <a:lnTo>
                  <a:pt x="248" y="451"/>
                </a:lnTo>
                <a:close/>
                <a:moveTo>
                  <a:pt x="594" y="97"/>
                </a:moveTo>
                <a:lnTo>
                  <a:pt x="668" y="171"/>
                </a:lnTo>
                <a:lnTo>
                  <a:pt x="348" y="490"/>
                </a:lnTo>
                <a:lnTo>
                  <a:pt x="348" y="451"/>
                </a:lnTo>
                <a:lnTo>
                  <a:pt x="348" y="416"/>
                </a:lnTo>
                <a:lnTo>
                  <a:pt x="313" y="416"/>
                </a:lnTo>
                <a:lnTo>
                  <a:pt x="274" y="416"/>
                </a:lnTo>
                <a:lnTo>
                  <a:pt x="594" y="97"/>
                </a:lnTo>
                <a:close/>
                <a:moveTo>
                  <a:pt x="642" y="50"/>
                </a:moveTo>
                <a:lnTo>
                  <a:pt x="642" y="50"/>
                </a:lnTo>
                <a:cubicBezTo>
                  <a:pt x="651" y="40"/>
                  <a:pt x="664" y="34"/>
                  <a:pt x="678" y="34"/>
                </a:cubicBezTo>
                <a:cubicBezTo>
                  <a:pt x="708" y="34"/>
                  <a:pt x="731" y="58"/>
                  <a:pt x="731" y="86"/>
                </a:cubicBezTo>
                <a:cubicBezTo>
                  <a:pt x="731" y="101"/>
                  <a:pt x="725" y="114"/>
                  <a:pt x="716" y="123"/>
                </a:cubicBezTo>
                <a:lnTo>
                  <a:pt x="693" y="146"/>
                </a:lnTo>
                <a:lnTo>
                  <a:pt x="619" y="72"/>
                </a:lnTo>
                <a:lnTo>
                  <a:pt x="642" y="50"/>
                </a:lnTo>
                <a:close/>
                <a:moveTo>
                  <a:pt x="191" y="573"/>
                </a:moveTo>
                <a:lnTo>
                  <a:pt x="340" y="547"/>
                </a:lnTo>
                <a:lnTo>
                  <a:pt x="740" y="148"/>
                </a:lnTo>
                <a:cubicBezTo>
                  <a:pt x="756" y="132"/>
                  <a:pt x="766" y="110"/>
                  <a:pt x="766" y="86"/>
                </a:cubicBezTo>
                <a:cubicBezTo>
                  <a:pt x="766" y="39"/>
                  <a:pt x="727" y="0"/>
                  <a:pt x="678" y="0"/>
                </a:cubicBezTo>
                <a:cubicBezTo>
                  <a:pt x="655" y="0"/>
                  <a:pt x="633" y="9"/>
                  <a:pt x="617" y="25"/>
                </a:cubicBezTo>
                <a:lnTo>
                  <a:pt x="217" y="424"/>
                </a:lnTo>
                <a:lnTo>
                  <a:pt x="191" y="573"/>
                </a:lnTo>
                <a:close/>
                <a:moveTo>
                  <a:pt x="748" y="261"/>
                </a:moveTo>
                <a:lnTo>
                  <a:pt x="748" y="261"/>
                </a:lnTo>
                <a:cubicBezTo>
                  <a:pt x="739" y="261"/>
                  <a:pt x="731" y="268"/>
                  <a:pt x="731" y="278"/>
                </a:cubicBezTo>
                <a:lnTo>
                  <a:pt x="731" y="660"/>
                </a:lnTo>
                <a:cubicBezTo>
                  <a:pt x="731" y="698"/>
                  <a:pt x="700" y="729"/>
                  <a:pt x="661" y="729"/>
                </a:cubicBezTo>
                <a:lnTo>
                  <a:pt x="104" y="729"/>
                </a:lnTo>
                <a:cubicBezTo>
                  <a:pt x="66" y="729"/>
                  <a:pt x="35" y="698"/>
                  <a:pt x="35" y="660"/>
                </a:cubicBezTo>
                <a:lnTo>
                  <a:pt x="35" y="104"/>
                </a:lnTo>
                <a:cubicBezTo>
                  <a:pt x="35" y="65"/>
                  <a:pt x="66" y="34"/>
                  <a:pt x="104" y="34"/>
                </a:cubicBezTo>
                <a:lnTo>
                  <a:pt x="487" y="34"/>
                </a:lnTo>
                <a:cubicBezTo>
                  <a:pt x="497" y="34"/>
                  <a:pt x="505" y="26"/>
                  <a:pt x="505" y="17"/>
                </a:cubicBezTo>
                <a:cubicBezTo>
                  <a:pt x="505" y="7"/>
                  <a:pt x="497" y="0"/>
                  <a:pt x="487" y="0"/>
                </a:cubicBezTo>
                <a:lnTo>
                  <a:pt x="104" y="0"/>
                </a:lnTo>
                <a:cubicBezTo>
                  <a:pt x="47" y="0"/>
                  <a:pt x="0" y="46"/>
                  <a:pt x="0" y="104"/>
                </a:cubicBezTo>
                <a:lnTo>
                  <a:pt x="0" y="660"/>
                </a:lnTo>
                <a:cubicBezTo>
                  <a:pt x="0" y="717"/>
                  <a:pt x="47" y="764"/>
                  <a:pt x="104" y="764"/>
                </a:cubicBezTo>
                <a:lnTo>
                  <a:pt x="661" y="764"/>
                </a:lnTo>
                <a:cubicBezTo>
                  <a:pt x="719" y="764"/>
                  <a:pt x="766" y="717"/>
                  <a:pt x="766" y="660"/>
                </a:cubicBezTo>
                <a:lnTo>
                  <a:pt x="766" y="278"/>
                </a:lnTo>
                <a:cubicBezTo>
                  <a:pt x="766" y="268"/>
                  <a:pt x="758" y="261"/>
                  <a:pt x="748" y="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2" name="Freeform 372">
            <a:extLst>
              <a:ext uri="{FF2B5EF4-FFF2-40B4-BE49-F238E27FC236}">
                <a16:creationId xmlns:a16="http://schemas.microsoft.com/office/drawing/2014/main" id="{FA582493-D978-7B4F-9420-8BCC0721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142" y="8857682"/>
            <a:ext cx="955997" cy="955889"/>
          </a:xfrm>
          <a:custGeom>
            <a:avLst/>
            <a:gdLst>
              <a:gd name="T0" fmla="*/ 106961 w 767"/>
              <a:gd name="T1" fmla="*/ 137212 h 767"/>
              <a:gd name="T2" fmla="*/ 138293 w 767"/>
              <a:gd name="T3" fmla="*/ 184390 h 767"/>
              <a:gd name="T4" fmla="*/ 139733 w 767"/>
              <a:gd name="T5" fmla="*/ 186551 h 767"/>
              <a:gd name="T6" fmla="*/ 144055 w 767"/>
              <a:gd name="T7" fmla="*/ 187991 h 767"/>
              <a:gd name="T8" fmla="*/ 148376 w 767"/>
              <a:gd name="T9" fmla="*/ 186551 h 767"/>
              <a:gd name="T10" fmla="*/ 220044 w 767"/>
              <a:gd name="T11" fmla="*/ 225806 h 767"/>
              <a:gd name="T12" fmla="*/ 237690 w 767"/>
              <a:gd name="T13" fmla="*/ 229767 h 767"/>
              <a:gd name="T14" fmla="*/ 237690 w 767"/>
              <a:gd name="T15" fmla="*/ 229407 h 767"/>
              <a:gd name="T16" fmla="*/ 181149 w 767"/>
              <a:gd name="T17" fmla="*/ 148376 h 767"/>
              <a:gd name="T18" fmla="*/ 181149 w 767"/>
              <a:gd name="T19" fmla="*/ 148376 h 767"/>
              <a:gd name="T20" fmla="*/ 175387 w 767"/>
              <a:gd name="T21" fmla="*/ 144415 h 767"/>
              <a:gd name="T22" fmla="*/ 145135 w 767"/>
              <a:gd name="T23" fmla="*/ 172145 h 767"/>
              <a:gd name="T24" fmla="*/ 112363 w 767"/>
              <a:gd name="T25" fmla="*/ 122807 h 767"/>
              <a:gd name="T26" fmla="*/ 106240 w 767"/>
              <a:gd name="T27" fmla="*/ 119205 h 767"/>
              <a:gd name="T28" fmla="*/ 101198 w 767"/>
              <a:gd name="T29" fmla="*/ 122086 h 767"/>
              <a:gd name="T30" fmla="*/ 38895 w 767"/>
              <a:gd name="T31" fmla="*/ 228687 h 767"/>
              <a:gd name="T32" fmla="*/ 37454 w 767"/>
              <a:gd name="T33" fmla="*/ 231928 h 767"/>
              <a:gd name="T34" fmla="*/ 43937 w 767"/>
              <a:gd name="T35" fmla="*/ 238411 h 767"/>
              <a:gd name="T36" fmla="*/ 231928 w 767"/>
              <a:gd name="T37" fmla="*/ 238411 h 767"/>
              <a:gd name="T38" fmla="*/ 238050 w 767"/>
              <a:gd name="T39" fmla="*/ 231928 h 767"/>
              <a:gd name="T40" fmla="*/ 263260 w 767"/>
              <a:gd name="T41" fmla="*/ 250655 h 767"/>
              <a:gd name="T42" fmla="*/ 250655 w 767"/>
              <a:gd name="T43" fmla="*/ 263260 h 767"/>
              <a:gd name="T44" fmla="*/ 25210 w 767"/>
              <a:gd name="T45" fmla="*/ 263260 h 767"/>
              <a:gd name="T46" fmla="*/ 12605 w 767"/>
              <a:gd name="T47" fmla="*/ 25210 h 767"/>
              <a:gd name="T48" fmla="*/ 25210 w 767"/>
              <a:gd name="T49" fmla="*/ 12605 h 767"/>
              <a:gd name="T50" fmla="*/ 250655 w 767"/>
              <a:gd name="T51" fmla="*/ 12605 h 767"/>
              <a:gd name="T52" fmla="*/ 263260 w 767"/>
              <a:gd name="T53" fmla="*/ 250655 h 767"/>
              <a:gd name="T54" fmla="*/ 25210 w 767"/>
              <a:gd name="T55" fmla="*/ 0 h 767"/>
              <a:gd name="T56" fmla="*/ 0 w 767"/>
              <a:gd name="T57" fmla="*/ 25210 h 767"/>
              <a:gd name="T58" fmla="*/ 0 w 767"/>
              <a:gd name="T59" fmla="*/ 250655 h 767"/>
              <a:gd name="T60" fmla="*/ 250655 w 767"/>
              <a:gd name="T61" fmla="*/ 275865 h 767"/>
              <a:gd name="T62" fmla="*/ 275865 w 767"/>
              <a:gd name="T63" fmla="*/ 250655 h 767"/>
              <a:gd name="T64" fmla="*/ 275865 w 767"/>
              <a:gd name="T65" fmla="*/ 25210 h 767"/>
              <a:gd name="T66" fmla="*/ 68786 w 767"/>
              <a:gd name="T67" fmla="*/ 50419 h 767"/>
              <a:gd name="T68" fmla="*/ 87513 w 767"/>
              <a:gd name="T69" fmla="*/ 69146 h 767"/>
              <a:gd name="T70" fmla="*/ 68786 w 767"/>
              <a:gd name="T71" fmla="*/ 87873 h 767"/>
              <a:gd name="T72" fmla="*/ 50059 w 767"/>
              <a:gd name="T73" fmla="*/ 69146 h 767"/>
              <a:gd name="T74" fmla="*/ 68786 w 767"/>
              <a:gd name="T75" fmla="*/ 50419 h 767"/>
              <a:gd name="T76" fmla="*/ 68786 w 767"/>
              <a:gd name="T77" fmla="*/ 100478 h 767"/>
              <a:gd name="T78" fmla="*/ 100118 w 767"/>
              <a:gd name="T79" fmla="*/ 69146 h 767"/>
              <a:gd name="T80" fmla="*/ 68786 w 767"/>
              <a:gd name="T81" fmla="*/ 37814 h 767"/>
              <a:gd name="T82" fmla="*/ 37454 w 767"/>
              <a:gd name="T83" fmla="*/ 69146 h 76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67" h="767">
                <a:moveTo>
                  <a:pt x="152" y="627"/>
                </a:moveTo>
                <a:lnTo>
                  <a:pt x="297" y="381"/>
                </a:lnTo>
                <a:lnTo>
                  <a:pt x="384" y="512"/>
                </a:lnTo>
                <a:cubicBezTo>
                  <a:pt x="385" y="514"/>
                  <a:pt x="386" y="516"/>
                  <a:pt x="388" y="517"/>
                </a:cubicBezTo>
                <a:lnTo>
                  <a:pt x="388" y="518"/>
                </a:lnTo>
                <a:cubicBezTo>
                  <a:pt x="391" y="521"/>
                  <a:pt x="395" y="522"/>
                  <a:pt x="400" y="522"/>
                </a:cubicBezTo>
                <a:cubicBezTo>
                  <a:pt x="405" y="522"/>
                  <a:pt x="409" y="521"/>
                  <a:pt x="412" y="518"/>
                </a:cubicBezTo>
                <a:lnTo>
                  <a:pt x="485" y="445"/>
                </a:lnTo>
                <a:lnTo>
                  <a:pt x="611" y="627"/>
                </a:lnTo>
                <a:lnTo>
                  <a:pt x="152" y="627"/>
                </a:lnTo>
                <a:close/>
                <a:moveTo>
                  <a:pt x="660" y="638"/>
                </a:moveTo>
                <a:lnTo>
                  <a:pt x="660" y="637"/>
                </a:lnTo>
                <a:cubicBezTo>
                  <a:pt x="659" y="635"/>
                  <a:pt x="657" y="633"/>
                  <a:pt x="656" y="632"/>
                </a:cubicBezTo>
                <a:lnTo>
                  <a:pt x="503" y="412"/>
                </a:lnTo>
                <a:cubicBezTo>
                  <a:pt x="501" y="405"/>
                  <a:pt x="494" y="401"/>
                  <a:pt x="487" y="401"/>
                </a:cubicBezTo>
                <a:cubicBezTo>
                  <a:pt x="483" y="401"/>
                  <a:pt x="478" y="403"/>
                  <a:pt x="475" y="406"/>
                </a:cubicBezTo>
                <a:lnTo>
                  <a:pt x="403" y="478"/>
                </a:lnTo>
                <a:lnTo>
                  <a:pt x="312" y="341"/>
                </a:lnTo>
                <a:cubicBezTo>
                  <a:pt x="309" y="335"/>
                  <a:pt x="303" y="331"/>
                  <a:pt x="295" y="331"/>
                </a:cubicBezTo>
                <a:cubicBezTo>
                  <a:pt x="290" y="331"/>
                  <a:pt x="284" y="334"/>
                  <a:pt x="281" y="339"/>
                </a:cubicBezTo>
                <a:lnTo>
                  <a:pt x="107" y="634"/>
                </a:lnTo>
                <a:lnTo>
                  <a:pt x="108" y="635"/>
                </a:lnTo>
                <a:cubicBezTo>
                  <a:pt x="106" y="637"/>
                  <a:pt x="104" y="640"/>
                  <a:pt x="104" y="644"/>
                </a:cubicBezTo>
                <a:cubicBezTo>
                  <a:pt x="104" y="654"/>
                  <a:pt x="112" y="662"/>
                  <a:pt x="122" y="662"/>
                </a:cubicBezTo>
                <a:lnTo>
                  <a:pt x="644" y="662"/>
                </a:lnTo>
                <a:cubicBezTo>
                  <a:pt x="653" y="662"/>
                  <a:pt x="661" y="654"/>
                  <a:pt x="661" y="644"/>
                </a:cubicBezTo>
                <a:cubicBezTo>
                  <a:pt x="661" y="642"/>
                  <a:pt x="661" y="640"/>
                  <a:pt x="660" y="638"/>
                </a:cubicBezTo>
                <a:close/>
                <a:moveTo>
                  <a:pt x="731" y="696"/>
                </a:moveTo>
                <a:lnTo>
                  <a:pt x="731" y="696"/>
                </a:lnTo>
                <a:cubicBezTo>
                  <a:pt x="731" y="716"/>
                  <a:pt x="715" y="731"/>
                  <a:pt x="696" y="731"/>
                </a:cubicBezTo>
                <a:lnTo>
                  <a:pt x="70" y="731"/>
                </a:lnTo>
                <a:cubicBezTo>
                  <a:pt x="50" y="731"/>
                  <a:pt x="35" y="716"/>
                  <a:pt x="35" y="696"/>
                </a:cubicBezTo>
                <a:lnTo>
                  <a:pt x="35" y="70"/>
                </a:lnTo>
                <a:cubicBezTo>
                  <a:pt x="35" y="51"/>
                  <a:pt x="50" y="35"/>
                  <a:pt x="70" y="35"/>
                </a:cubicBezTo>
                <a:lnTo>
                  <a:pt x="696" y="35"/>
                </a:lnTo>
                <a:cubicBezTo>
                  <a:pt x="715" y="35"/>
                  <a:pt x="731" y="51"/>
                  <a:pt x="731" y="70"/>
                </a:cubicBezTo>
                <a:lnTo>
                  <a:pt x="731" y="696"/>
                </a:lnTo>
                <a:close/>
                <a:moveTo>
                  <a:pt x="696" y="0"/>
                </a:moveTo>
                <a:lnTo>
                  <a:pt x="70" y="0"/>
                </a:lnTo>
                <a:cubicBezTo>
                  <a:pt x="31" y="0"/>
                  <a:pt x="0" y="31"/>
                  <a:pt x="0" y="70"/>
                </a:cubicBezTo>
                <a:lnTo>
                  <a:pt x="0" y="696"/>
                </a:lnTo>
                <a:cubicBezTo>
                  <a:pt x="0" y="735"/>
                  <a:pt x="31" y="766"/>
                  <a:pt x="70" y="766"/>
                </a:cubicBezTo>
                <a:lnTo>
                  <a:pt x="696" y="766"/>
                </a:lnTo>
                <a:cubicBezTo>
                  <a:pt x="735" y="766"/>
                  <a:pt x="766" y="735"/>
                  <a:pt x="766" y="696"/>
                </a:cubicBezTo>
                <a:lnTo>
                  <a:pt x="766" y="70"/>
                </a:lnTo>
                <a:cubicBezTo>
                  <a:pt x="766" y="31"/>
                  <a:pt x="735" y="0"/>
                  <a:pt x="696" y="0"/>
                </a:cubicBezTo>
                <a:close/>
                <a:moveTo>
                  <a:pt x="191" y="140"/>
                </a:moveTo>
                <a:lnTo>
                  <a:pt x="191" y="140"/>
                </a:lnTo>
                <a:cubicBezTo>
                  <a:pt x="220" y="140"/>
                  <a:pt x="243" y="163"/>
                  <a:pt x="243" y="192"/>
                </a:cubicBezTo>
                <a:cubicBezTo>
                  <a:pt x="243" y="220"/>
                  <a:pt x="220" y="244"/>
                  <a:pt x="191" y="244"/>
                </a:cubicBezTo>
                <a:cubicBezTo>
                  <a:pt x="163" y="244"/>
                  <a:pt x="139" y="220"/>
                  <a:pt x="139" y="192"/>
                </a:cubicBezTo>
                <a:cubicBezTo>
                  <a:pt x="139" y="163"/>
                  <a:pt x="163" y="140"/>
                  <a:pt x="191" y="140"/>
                </a:cubicBezTo>
                <a:close/>
                <a:moveTo>
                  <a:pt x="191" y="279"/>
                </a:moveTo>
                <a:lnTo>
                  <a:pt x="191" y="279"/>
                </a:lnTo>
                <a:cubicBezTo>
                  <a:pt x="239" y="279"/>
                  <a:pt x="278" y="240"/>
                  <a:pt x="278" y="192"/>
                </a:cubicBezTo>
                <a:cubicBezTo>
                  <a:pt x="278" y="144"/>
                  <a:pt x="239" y="105"/>
                  <a:pt x="191" y="105"/>
                </a:cubicBezTo>
                <a:cubicBezTo>
                  <a:pt x="143" y="105"/>
                  <a:pt x="104" y="144"/>
                  <a:pt x="104" y="192"/>
                </a:cubicBezTo>
                <a:cubicBezTo>
                  <a:pt x="104" y="240"/>
                  <a:pt x="143" y="279"/>
                  <a:pt x="191" y="2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3" name="Freeform 373">
            <a:extLst>
              <a:ext uri="{FF2B5EF4-FFF2-40B4-BE49-F238E27FC236}">
                <a16:creationId xmlns:a16="http://schemas.microsoft.com/office/drawing/2014/main" id="{12218187-FEE9-1343-83C6-2170EE559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142" y="11274874"/>
            <a:ext cx="955997" cy="955889"/>
          </a:xfrm>
          <a:custGeom>
            <a:avLst/>
            <a:gdLst>
              <a:gd name="T0" fmla="*/ 125328 w 767"/>
              <a:gd name="T1" fmla="*/ 100249 h 766"/>
              <a:gd name="T2" fmla="*/ 156660 w 767"/>
              <a:gd name="T3" fmla="*/ 112870 h 766"/>
              <a:gd name="T4" fmla="*/ 156660 w 767"/>
              <a:gd name="T5" fmla="*/ 62385 h 766"/>
              <a:gd name="T6" fmla="*/ 112723 w 767"/>
              <a:gd name="T7" fmla="*/ 106379 h 766"/>
              <a:gd name="T8" fmla="*/ 213201 w 767"/>
              <a:gd name="T9" fmla="*/ 200498 h 766"/>
              <a:gd name="T10" fmla="*/ 181869 w 767"/>
              <a:gd name="T11" fmla="*/ 238361 h 766"/>
              <a:gd name="T12" fmla="*/ 225446 w 767"/>
              <a:gd name="T13" fmla="*/ 194367 h 766"/>
              <a:gd name="T14" fmla="*/ 181869 w 767"/>
              <a:gd name="T15" fmla="*/ 187876 h 766"/>
              <a:gd name="T16" fmla="*/ 181869 w 767"/>
              <a:gd name="T17" fmla="*/ 238361 h 766"/>
              <a:gd name="T18" fmla="*/ 62664 w 767"/>
              <a:gd name="T19" fmla="*/ 100249 h 766"/>
              <a:gd name="T20" fmla="*/ 93996 w 767"/>
              <a:gd name="T21" fmla="*/ 112870 h 766"/>
              <a:gd name="T22" fmla="*/ 93996 w 767"/>
              <a:gd name="T23" fmla="*/ 62385 h 766"/>
              <a:gd name="T24" fmla="*/ 50059 w 767"/>
              <a:gd name="T25" fmla="*/ 106379 h 766"/>
              <a:gd name="T26" fmla="*/ 150537 w 767"/>
              <a:gd name="T27" fmla="*/ 137752 h 766"/>
              <a:gd name="T28" fmla="*/ 118845 w 767"/>
              <a:gd name="T29" fmla="*/ 175255 h 766"/>
              <a:gd name="T30" fmla="*/ 163142 w 767"/>
              <a:gd name="T31" fmla="*/ 131261 h 766"/>
              <a:gd name="T32" fmla="*/ 118845 w 767"/>
              <a:gd name="T33" fmla="*/ 125131 h 766"/>
              <a:gd name="T34" fmla="*/ 118845 w 767"/>
              <a:gd name="T35" fmla="*/ 175255 h 766"/>
              <a:gd name="T36" fmla="*/ 62664 w 767"/>
              <a:gd name="T37" fmla="*/ 162634 h 766"/>
              <a:gd name="T38" fmla="*/ 93996 w 767"/>
              <a:gd name="T39" fmla="*/ 175255 h 766"/>
              <a:gd name="T40" fmla="*/ 93996 w 767"/>
              <a:gd name="T41" fmla="*/ 125131 h 766"/>
              <a:gd name="T42" fmla="*/ 50059 w 767"/>
              <a:gd name="T43" fmla="*/ 169125 h 766"/>
              <a:gd name="T44" fmla="*/ 87513 w 767"/>
              <a:gd name="T45" fmla="*/ 200498 h 766"/>
              <a:gd name="T46" fmla="*/ 56541 w 767"/>
              <a:gd name="T47" fmla="*/ 238361 h 766"/>
              <a:gd name="T48" fmla="*/ 100118 w 767"/>
              <a:gd name="T49" fmla="*/ 194367 h 766"/>
              <a:gd name="T50" fmla="*/ 56541 w 767"/>
              <a:gd name="T51" fmla="*/ 187876 h 766"/>
              <a:gd name="T52" fmla="*/ 56541 w 767"/>
              <a:gd name="T53" fmla="*/ 238361 h 766"/>
              <a:gd name="T54" fmla="*/ 187991 w 767"/>
              <a:gd name="T55" fmla="*/ 100249 h 766"/>
              <a:gd name="T56" fmla="*/ 219323 w 767"/>
              <a:gd name="T57" fmla="*/ 112870 h 766"/>
              <a:gd name="T58" fmla="*/ 219323 w 767"/>
              <a:gd name="T59" fmla="*/ 62385 h 766"/>
              <a:gd name="T60" fmla="*/ 175387 w 767"/>
              <a:gd name="T61" fmla="*/ 106379 h 766"/>
              <a:gd name="T62" fmla="*/ 213201 w 767"/>
              <a:gd name="T63" fmla="*/ 137752 h 766"/>
              <a:gd name="T64" fmla="*/ 181869 w 767"/>
              <a:gd name="T65" fmla="*/ 175255 h 766"/>
              <a:gd name="T66" fmla="*/ 225446 w 767"/>
              <a:gd name="T67" fmla="*/ 131261 h 766"/>
              <a:gd name="T68" fmla="*/ 181869 w 767"/>
              <a:gd name="T69" fmla="*/ 125131 h 766"/>
              <a:gd name="T70" fmla="*/ 181869 w 767"/>
              <a:gd name="T71" fmla="*/ 175255 h 766"/>
              <a:gd name="T72" fmla="*/ 250655 w 767"/>
              <a:gd name="T73" fmla="*/ 12261 h 766"/>
              <a:gd name="T74" fmla="*/ 163142 w 767"/>
              <a:gd name="T75" fmla="*/ 194367 h 766"/>
              <a:gd name="T76" fmla="*/ 118845 w 767"/>
              <a:gd name="T77" fmla="*/ 187876 h 766"/>
              <a:gd name="T78" fmla="*/ 25210 w 767"/>
              <a:gd name="T79" fmla="*/ 37503 h 766"/>
              <a:gd name="T80" fmla="*/ 125328 w 767"/>
              <a:gd name="T81" fmla="*/ 263243 h 766"/>
              <a:gd name="T82" fmla="*/ 269382 w 767"/>
              <a:gd name="T83" fmla="*/ 24882 h 766"/>
              <a:gd name="T84" fmla="*/ 256778 w 767"/>
              <a:gd name="T85" fmla="*/ 0 h 766"/>
              <a:gd name="T86" fmla="*/ 12605 w 767"/>
              <a:gd name="T87" fmla="*/ 24882 h 766"/>
              <a:gd name="T88" fmla="*/ 0 w 767"/>
              <a:gd name="T89" fmla="*/ 31012 h 766"/>
              <a:gd name="T90" fmla="*/ 12605 w 767"/>
              <a:gd name="T91" fmla="*/ 269373 h 766"/>
              <a:gd name="T92" fmla="*/ 256778 w 767"/>
              <a:gd name="T93" fmla="*/ 275864 h 766"/>
              <a:gd name="T94" fmla="*/ 269382 w 767"/>
              <a:gd name="T95" fmla="*/ 37503 h 766"/>
              <a:gd name="T96" fmla="*/ 269382 w 767"/>
              <a:gd name="T97" fmla="*/ 24882 h 76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67" h="766">
                <a:moveTo>
                  <a:pt x="348" y="208"/>
                </a:moveTo>
                <a:lnTo>
                  <a:pt x="418" y="208"/>
                </a:lnTo>
                <a:lnTo>
                  <a:pt x="418" y="278"/>
                </a:lnTo>
                <a:lnTo>
                  <a:pt x="348" y="278"/>
                </a:lnTo>
                <a:lnTo>
                  <a:pt x="348" y="208"/>
                </a:lnTo>
                <a:close/>
                <a:moveTo>
                  <a:pt x="330" y="313"/>
                </a:moveTo>
                <a:lnTo>
                  <a:pt x="435" y="313"/>
                </a:lnTo>
                <a:cubicBezTo>
                  <a:pt x="445" y="313"/>
                  <a:pt x="453" y="305"/>
                  <a:pt x="453" y="295"/>
                </a:cubicBezTo>
                <a:lnTo>
                  <a:pt x="453" y="191"/>
                </a:lnTo>
                <a:cubicBezTo>
                  <a:pt x="453" y="181"/>
                  <a:pt x="445" y="173"/>
                  <a:pt x="435" y="173"/>
                </a:cubicBezTo>
                <a:lnTo>
                  <a:pt x="330" y="173"/>
                </a:lnTo>
                <a:cubicBezTo>
                  <a:pt x="321" y="173"/>
                  <a:pt x="313" y="181"/>
                  <a:pt x="313" y="191"/>
                </a:cubicBezTo>
                <a:lnTo>
                  <a:pt x="313" y="295"/>
                </a:lnTo>
                <a:cubicBezTo>
                  <a:pt x="313" y="305"/>
                  <a:pt x="321" y="313"/>
                  <a:pt x="330" y="313"/>
                </a:cubicBezTo>
                <a:close/>
                <a:moveTo>
                  <a:pt x="522" y="556"/>
                </a:moveTo>
                <a:lnTo>
                  <a:pt x="592" y="556"/>
                </a:lnTo>
                <a:lnTo>
                  <a:pt x="592" y="626"/>
                </a:lnTo>
                <a:lnTo>
                  <a:pt x="522" y="626"/>
                </a:lnTo>
                <a:lnTo>
                  <a:pt x="522" y="556"/>
                </a:lnTo>
                <a:close/>
                <a:moveTo>
                  <a:pt x="505" y="661"/>
                </a:moveTo>
                <a:lnTo>
                  <a:pt x="609" y="661"/>
                </a:lnTo>
                <a:cubicBezTo>
                  <a:pt x="618" y="661"/>
                  <a:pt x="626" y="653"/>
                  <a:pt x="626" y="643"/>
                </a:cubicBezTo>
                <a:lnTo>
                  <a:pt x="626" y="539"/>
                </a:lnTo>
                <a:cubicBezTo>
                  <a:pt x="626" y="529"/>
                  <a:pt x="618" y="521"/>
                  <a:pt x="609" y="521"/>
                </a:cubicBezTo>
                <a:lnTo>
                  <a:pt x="505" y="521"/>
                </a:lnTo>
                <a:cubicBezTo>
                  <a:pt x="495" y="521"/>
                  <a:pt x="487" y="529"/>
                  <a:pt x="487" y="539"/>
                </a:cubicBezTo>
                <a:lnTo>
                  <a:pt x="487" y="643"/>
                </a:lnTo>
                <a:cubicBezTo>
                  <a:pt x="487" y="653"/>
                  <a:pt x="495" y="661"/>
                  <a:pt x="505" y="661"/>
                </a:cubicBezTo>
                <a:close/>
                <a:moveTo>
                  <a:pt x="174" y="208"/>
                </a:moveTo>
                <a:lnTo>
                  <a:pt x="243" y="208"/>
                </a:lnTo>
                <a:lnTo>
                  <a:pt x="243" y="278"/>
                </a:lnTo>
                <a:lnTo>
                  <a:pt x="174" y="278"/>
                </a:lnTo>
                <a:lnTo>
                  <a:pt x="174" y="208"/>
                </a:lnTo>
                <a:close/>
                <a:moveTo>
                  <a:pt x="157" y="313"/>
                </a:moveTo>
                <a:lnTo>
                  <a:pt x="261" y="313"/>
                </a:lnTo>
                <a:cubicBezTo>
                  <a:pt x="270" y="313"/>
                  <a:pt x="278" y="305"/>
                  <a:pt x="278" y="295"/>
                </a:cubicBezTo>
                <a:lnTo>
                  <a:pt x="278" y="191"/>
                </a:lnTo>
                <a:cubicBezTo>
                  <a:pt x="278" y="181"/>
                  <a:pt x="270" y="173"/>
                  <a:pt x="261" y="173"/>
                </a:cubicBezTo>
                <a:lnTo>
                  <a:pt x="157" y="173"/>
                </a:lnTo>
                <a:cubicBezTo>
                  <a:pt x="147" y="173"/>
                  <a:pt x="139" y="181"/>
                  <a:pt x="139" y="191"/>
                </a:cubicBezTo>
                <a:lnTo>
                  <a:pt x="139" y="295"/>
                </a:lnTo>
                <a:cubicBezTo>
                  <a:pt x="139" y="305"/>
                  <a:pt x="147" y="313"/>
                  <a:pt x="157" y="313"/>
                </a:cubicBezTo>
                <a:close/>
                <a:moveTo>
                  <a:pt x="348" y="382"/>
                </a:moveTo>
                <a:lnTo>
                  <a:pt x="418" y="382"/>
                </a:lnTo>
                <a:lnTo>
                  <a:pt x="418" y="451"/>
                </a:lnTo>
                <a:lnTo>
                  <a:pt x="348" y="451"/>
                </a:lnTo>
                <a:lnTo>
                  <a:pt x="348" y="382"/>
                </a:lnTo>
                <a:close/>
                <a:moveTo>
                  <a:pt x="330" y="486"/>
                </a:moveTo>
                <a:lnTo>
                  <a:pt x="435" y="486"/>
                </a:lnTo>
                <a:cubicBezTo>
                  <a:pt x="445" y="486"/>
                  <a:pt x="453" y="479"/>
                  <a:pt x="453" y="469"/>
                </a:cubicBezTo>
                <a:lnTo>
                  <a:pt x="453" y="364"/>
                </a:lnTo>
                <a:cubicBezTo>
                  <a:pt x="453" y="355"/>
                  <a:pt x="445" y="347"/>
                  <a:pt x="435" y="347"/>
                </a:cubicBezTo>
                <a:lnTo>
                  <a:pt x="330" y="347"/>
                </a:lnTo>
                <a:cubicBezTo>
                  <a:pt x="321" y="347"/>
                  <a:pt x="313" y="355"/>
                  <a:pt x="313" y="364"/>
                </a:cubicBezTo>
                <a:lnTo>
                  <a:pt x="313" y="469"/>
                </a:lnTo>
                <a:cubicBezTo>
                  <a:pt x="313" y="479"/>
                  <a:pt x="321" y="486"/>
                  <a:pt x="330" y="486"/>
                </a:cubicBezTo>
                <a:lnTo>
                  <a:pt x="174" y="382"/>
                </a:lnTo>
                <a:lnTo>
                  <a:pt x="243" y="382"/>
                </a:lnTo>
                <a:lnTo>
                  <a:pt x="243" y="451"/>
                </a:lnTo>
                <a:lnTo>
                  <a:pt x="174" y="451"/>
                </a:lnTo>
                <a:lnTo>
                  <a:pt x="330" y="486"/>
                </a:lnTo>
                <a:close/>
                <a:moveTo>
                  <a:pt x="157" y="486"/>
                </a:moveTo>
                <a:lnTo>
                  <a:pt x="261" y="486"/>
                </a:lnTo>
                <a:cubicBezTo>
                  <a:pt x="270" y="486"/>
                  <a:pt x="278" y="479"/>
                  <a:pt x="278" y="469"/>
                </a:cubicBezTo>
                <a:lnTo>
                  <a:pt x="278" y="364"/>
                </a:lnTo>
                <a:cubicBezTo>
                  <a:pt x="278" y="355"/>
                  <a:pt x="270" y="347"/>
                  <a:pt x="261" y="347"/>
                </a:cubicBezTo>
                <a:lnTo>
                  <a:pt x="157" y="347"/>
                </a:lnTo>
                <a:cubicBezTo>
                  <a:pt x="147" y="347"/>
                  <a:pt x="139" y="355"/>
                  <a:pt x="139" y="364"/>
                </a:cubicBezTo>
                <a:lnTo>
                  <a:pt x="139" y="469"/>
                </a:lnTo>
                <a:cubicBezTo>
                  <a:pt x="139" y="479"/>
                  <a:pt x="147" y="486"/>
                  <a:pt x="157" y="486"/>
                </a:cubicBezTo>
                <a:close/>
                <a:moveTo>
                  <a:pt x="174" y="556"/>
                </a:moveTo>
                <a:lnTo>
                  <a:pt x="243" y="556"/>
                </a:lnTo>
                <a:lnTo>
                  <a:pt x="243" y="626"/>
                </a:lnTo>
                <a:lnTo>
                  <a:pt x="174" y="626"/>
                </a:lnTo>
                <a:lnTo>
                  <a:pt x="174" y="556"/>
                </a:lnTo>
                <a:close/>
                <a:moveTo>
                  <a:pt x="157" y="661"/>
                </a:moveTo>
                <a:lnTo>
                  <a:pt x="261" y="661"/>
                </a:lnTo>
                <a:cubicBezTo>
                  <a:pt x="270" y="661"/>
                  <a:pt x="278" y="653"/>
                  <a:pt x="278" y="643"/>
                </a:cubicBezTo>
                <a:lnTo>
                  <a:pt x="278" y="539"/>
                </a:lnTo>
                <a:cubicBezTo>
                  <a:pt x="278" y="529"/>
                  <a:pt x="270" y="521"/>
                  <a:pt x="261" y="521"/>
                </a:cubicBezTo>
                <a:lnTo>
                  <a:pt x="157" y="521"/>
                </a:lnTo>
                <a:cubicBezTo>
                  <a:pt x="147" y="521"/>
                  <a:pt x="139" y="529"/>
                  <a:pt x="139" y="539"/>
                </a:cubicBezTo>
                <a:lnTo>
                  <a:pt x="139" y="643"/>
                </a:lnTo>
                <a:cubicBezTo>
                  <a:pt x="139" y="653"/>
                  <a:pt x="147" y="661"/>
                  <a:pt x="157" y="661"/>
                </a:cubicBezTo>
                <a:close/>
                <a:moveTo>
                  <a:pt x="522" y="208"/>
                </a:moveTo>
                <a:lnTo>
                  <a:pt x="592" y="208"/>
                </a:lnTo>
                <a:lnTo>
                  <a:pt x="592" y="278"/>
                </a:lnTo>
                <a:lnTo>
                  <a:pt x="522" y="278"/>
                </a:lnTo>
                <a:lnTo>
                  <a:pt x="522" y="208"/>
                </a:lnTo>
                <a:close/>
                <a:moveTo>
                  <a:pt x="505" y="313"/>
                </a:moveTo>
                <a:lnTo>
                  <a:pt x="609" y="313"/>
                </a:lnTo>
                <a:cubicBezTo>
                  <a:pt x="618" y="313"/>
                  <a:pt x="626" y="305"/>
                  <a:pt x="626" y="295"/>
                </a:cubicBezTo>
                <a:lnTo>
                  <a:pt x="626" y="191"/>
                </a:lnTo>
                <a:cubicBezTo>
                  <a:pt x="626" y="181"/>
                  <a:pt x="618" y="173"/>
                  <a:pt x="609" y="173"/>
                </a:cubicBezTo>
                <a:lnTo>
                  <a:pt x="505" y="173"/>
                </a:lnTo>
                <a:cubicBezTo>
                  <a:pt x="495" y="173"/>
                  <a:pt x="487" y="181"/>
                  <a:pt x="487" y="191"/>
                </a:cubicBezTo>
                <a:lnTo>
                  <a:pt x="487" y="295"/>
                </a:lnTo>
                <a:cubicBezTo>
                  <a:pt x="487" y="305"/>
                  <a:pt x="495" y="313"/>
                  <a:pt x="505" y="313"/>
                </a:cubicBezTo>
                <a:close/>
                <a:moveTo>
                  <a:pt x="522" y="382"/>
                </a:moveTo>
                <a:lnTo>
                  <a:pt x="592" y="382"/>
                </a:lnTo>
                <a:lnTo>
                  <a:pt x="592" y="451"/>
                </a:lnTo>
                <a:lnTo>
                  <a:pt x="522" y="451"/>
                </a:lnTo>
                <a:lnTo>
                  <a:pt x="522" y="382"/>
                </a:lnTo>
                <a:close/>
                <a:moveTo>
                  <a:pt x="505" y="486"/>
                </a:moveTo>
                <a:lnTo>
                  <a:pt x="609" y="486"/>
                </a:lnTo>
                <a:cubicBezTo>
                  <a:pt x="618" y="486"/>
                  <a:pt x="626" y="479"/>
                  <a:pt x="626" y="469"/>
                </a:cubicBezTo>
                <a:lnTo>
                  <a:pt x="626" y="364"/>
                </a:lnTo>
                <a:cubicBezTo>
                  <a:pt x="626" y="355"/>
                  <a:pt x="618" y="347"/>
                  <a:pt x="609" y="347"/>
                </a:cubicBezTo>
                <a:lnTo>
                  <a:pt x="505" y="347"/>
                </a:lnTo>
                <a:cubicBezTo>
                  <a:pt x="495" y="347"/>
                  <a:pt x="487" y="355"/>
                  <a:pt x="487" y="364"/>
                </a:cubicBezTo>
                <a:lnTo>
                  <a:pt x="487" y="469"/>
                </a:lnTo>
                <a:cubicBezTo>
                  <a:pt x="487" y="479"/>
                  <a:pt x="495" y="486"/>
                  <a:pt x="505" y="486"/>
                </a:cubicBezTo>
                <a:close/>
                <a:moveTo>
                  <a:pt x="696" y="69"/>
                </a:moveTo>
                <a:lnTo>
                  <a:pt x="70" y="69"/>
                </a:lnTo>
                <a:lnTo>
                  <a:pt x="70" y="34"/>
                </a:lnTo>
                <a:lnTo>
                  <a:pt x="696" y="34"/>
                </a:lnTo>
                <a:lnTo>
                  <a:pt x="696" y="69"/>
                </a:lnTo>
                <a:close/>
                <a:moveTo>
                  <a:pt x="696" y="730"/>
                </a:moveTo>
                <a:lnTo>
                  <a:pt x="453" y="730"/>
                </a:lnTo>
                <a:lnTo>
                  <a:pt x="453" y="539"/>
                </a:lnTo>
                <a:cubicBezTo>
                  <a:pt x="453" y="529"/>
                  <a:pt x="445" y="521"/>
                  <a:pt x="435" y="521"/>
                </a:cubicBezTo>
                <a:lnTo>
                  <a:pt x="330" y="521"/>
                </a:lnTo>
                <a:cubicBezTo>
                  <a:pt x="321" y="521"/>
                  <a:pt x="313" y="529"/>
                  <a:pt x="313" y="539"/>
                </a:cubicBezTo>
                <a:lnTo>
                  <a:pt x="313" y="730"/>
                </a:lnTo>
                <a:lnTo>
                  <a:pt x="70" y="730"/>
                </a:lnTo>
                <a:lnTo>
                  <a:pt x="70" y="104"/>
                </a:lnTo>
                <a:lnTo>
                  <a:pt x="696" y="104"/>
                </a:lnTo>
                <a:lnTo>
                  <a:pt x="696" y="730"/>
                </a:lnTo>
                <a:close/>
                <a:moveTo>
                  <a:pt x="418" y="730"/>
                </a:moveTo>
                <a:lnTo>
                  <a:pt x="348" y="730"/>
                </a:lnTo>
                <a:lnTo>
                  <a:pt x="348" y="556"/>
                </a:lnTo>
                <a:lnTo>
                  <a:pt x="418" y="556"/>
                </a:lnTo>
                <a:lnTo>
                  <a:pt x="418" y="730"/>
                </a:lnTo>
                <a:close/>
                <a:moveTo>
                  <a:pt x="748" y="69"/>
                </a:moveTo>
                <a:lnTo>
                  <a:pt x="731" y="69"/>
                </a:lnTo>
                <a:lnTo>
                  <a:pt x="731" y="17"/>
                </a:lnTo>
                <a:cubicBezTo>
                  <a:pt x="731" y="7"/>
                  <a:pt x="723" y="0"/>
                  <a:pt x="713" y="0"/>
                </a:cubicBezTo>
                <a:lnTo>
                  <a:pt x="52" y="0"/>
                </a:lnTo>
                <a:cubicBezTo>
                  <a:pt x="42" y="0"/>
                  <a:pt x="35" y="7"/>
                  <a:pt x="35" y="17"/>
                </a:cubicBezTo>
                <a:lnTo>
                  <a:pt x="35" y="69"/>
                </a:lnTo>
                <a:lnTo>
                  <a:pt x="17" y="69"/>
                </a:lnTo>
                <a:cubicBezTo>
                  <a:pt x="7" y="69"/>
                  <a:pt x="0" y="76"/>
                  <a:pt x="0" y="86"/>
                </a:cubicBezTo>
                <a:cubicBezTo>
                  <a:pt x="0" y="96"/>
                  <a:pt x="7" y="104"/>
                  <a:pt x="17" y="104"/>
                </a:cubicBezTo>
                <a:lnTo>
                  <a:pt x="35" y="104"/>
                </a:lnTo>
                <a:lnTo>
                  <a:pt x="35" y="747"/>
                </a:lnTo>
                <a:cubicBezTo>
                  <a:pt x="35" y="757"/>
                  <a:pt x="42" y="765"/>
                  <a:pt x="52" y="765"/>
                </a:cubicBezTo>
                <a:lnTo>
                  <a:pt x="330" y="765"/>
                </a:lnTo>
                <a:lnTo>
                  <a:pt x="435" y="765"/>
                </a:lnTo>
                <a:lnTo>
                  <a:pt x="713" y="765"/>
                </a:lnTo>
                <a:cubicBezTo>
                  <a:pt x="723" y="765"/>
                  <a:pt x="731" y="757"/>
                  <a:pt x="731" y="747"/>
                </a:cubicBezTo>
                <a:lnTo>
                  <a:pt x="731" y="104"/>
                </a:lnTo>
                <a:lnTo>
                  <a:pt x="748" y="104"/>
                </a:lnTo>
                <a:cubicBezTo>
                  <a:pt x="758" y="104"/>
                  <a:pt x="766" y="96"/>
                  <a:pt x="766" y="86"/>
                </a:cubicBezTo>
                <a:cubicBezTo>
                  <a:pt x="766" y="76"/>
                  <a:pt x="758" y="69"/>
                  <a:pt x="748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8" name="Freeform 378">
            <a:extLst>
              <a:ext uri="{FF2B5EF4-FFF2-40B4-BE49-F238E27FC236}">
                <a16:creationId xmlns:a16="http://schemas.microsoft.com/office/drawing/2014/main" id="{423EFC3F-95D0-6147-922C-2043CF68A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032" y="4259523"/>
            <a:ext cx="3104244" cy="1450315"/>
          </a:xfrm>
          <a:custGeom>
            <a:avLst/>
            <a:gdLst>
              <a:gd name="T0" fmla="*/ 448469 w 2492"/>
              <a:gd name="T1" fmla="*/ 0 h 1163"/>
              <a:gd name="T2" fmla="*/ 448469 w 2492"/>
              <a:gd name="T3" fmla="*/ 0 h 1163"/>
              <a:gd name="T4" fmla="*/ 0 w 2492"/>
              <a:gd name="T5" fmla="*/ 418740 h 1163"/>
              <a:gd name="T6" fmla="*/ 896578 w 2492"/>
              <a:gd name="T7" fmla="*/ 418740 h 1163"/>
              <a:gd name="T8" fmla="*/ 896578 w 2492"/>
              <a:gd name="T9" fmla="*/ 418740 h 1163"/>
              <a:gd name="T10" fmla="*/ 448469 w 2492"/>
              <a:gd name="T11" fmla="*/ 0 h 11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2" h="1163">
                <a:moveTo>
                  <a:pt x="1246" y="0"/>
                </a:moveTo>
                <a:lnTo>
                  <a:pt x="1246" y="0"/>
                </a:lnTo>
                <a:cubicBezTo>
                  <a:pt x="586" y="0"/>
                  <a:pt x="44" y="514"/>
                  <a:pt x="0" y="1162"/>
                </a:cubicBezTo>
                <a:lnTo>
                  <a:pt x="2491" y="1162"/>
                </a:lnTo>
                <a:cubicBezTo>
                  <a:pt x="2447" y="514"/>
                  <a:pt x="1905" y="0"/>
                  <a:pt x="1246" y="0"/>
                </a:cubicBez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9" name="Freeform 379">
            <a:extLst>
              <a:ext uri="{FF2B5EF4-FFF2-40B4-BE49-F238E27FC236}">
                <a16:creationId xmlns:a16="http://schemas.microsoft.com/office/drawing/2014/main" id="{08E3201B-0B3F-1C43-88F0-137A5F9EB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543" y="5704346"/>
            <a:ext cx="3109737" cy="2098562"/>
          </a:xfrm>
          <a:custGeom>
            <a:avLst/>
            <a:gdLst>
              <a:gd name="T0" fmla="*/ 0 w 2497"/>
              <a:gd name="T1" fmla="*/ 30988 h 1683"/>
              <a:gd name="T2" fmla="*/ 0 w 2497"/>
              <a:gd name="T3" fmla="*/ 30988 h 1683"/>
              <a:gd name="T4" fmla="*/ 136740 w 2497"/>
              <a:gd name="T5" fmla="*/ 331858 h 1683"/>
              <a:gd name="T6" fmla="*/ 136740 w 2497"/>
              <a:gd name="T7" fmla="*/ 331858 h 1683"/>
              <a:gd name="T8" fmla="*/ 198993 w 2497"/>
              <a:gd name="T9" fmla="*/ 412931 h 1683"/>
              <a:gd name="T10" fmla="*/ 198993 w 2497"/>
              <a:gd name="T11" fmla="*/ 412931 h 1683"/>
              <a:gd name="T12" fmla="*/ 240014 w 2497"/>
              <a:gd name="T13" fmla="*/ 606065 h 1683"/>
              <a:gd name="T14" fmla="*/ 262325 w 2497"/>
              <a:gd name="T15" fmla="*/ 606065 h 1683"/>
              <a:gd name="T16" fmla="*/ 338971 w 2497"/>
              <a:gd name="T17" fmla="*/ 606065 h 1683"/>
              <a:gd name="T18" fmla="*/ 449083 w 2497"/>
              <a:gd name="T19" fmla="*/ 606065 h 1683"/>
              <a:gd name="T20" fmla="*/ 558834 w 2497"/>
              <a:gd name="T21" fmla="*/ 606065 h 1683"/>
              <a:gd name="T22" fmla="*/ 623246 w 2497"/>
              <a:gd name="T23" fmla="*/ 606065 h 1683"/>
              <a:gd name="T24" fmla="*/ 657791 w 2497"/>
              <a:gd name="T25" fmla="*/ 606065 h 1683"/>
              <a:gd name="T26" fmla="*/ 657791 w 2497"/>
              <a:gd name="T27" fmla="*/ 606065 h 1683"/>
              <a:gd name="T28" fmla="*/ 698813 w 2497"/>
              <a:gd name="T29" fmla="*/ 412931 h 1683"/>
              <a:gd name="T30" fmla="*/ 698813 w 2497"/>
              <a:gd name="T31" fmla="*/ 412931 h 1683"/>
              <a:gd name="T32" fmla="*/ 761425 w 2497"/>
              <a:gd name="T33" fmla="*/ 331858 h 1683"/>
              <a:gd name="T34" fmla="*/ 761425 w 2497"/>
              <a:gd name="T35" fmla="*/ 331858 h 1683"/>
              <a:gd name="T36" fmla="*/ 898165 w 2497"/>
              <a:gd name="T37" fmla="*/ 30988 h 1683"/>
              <a:gd name="T38" fmla="*/ 898165 w 2497"/>
              <a:gd name="T39" fmla="*/ 30988 h 1683"/>
              <a:gd name="T40" fmla="*/ 897086 w 2497"/>
              <a:gd name="T41" fmla="*/ 0 h 1683"/>
              <a:gd name="T42" fmla="*/ 720 w 2497"/>
              <a:gd name="T43" fmla="*/ 0 h 1683"/>
              <a:gd name="T44" fmla="*/ 720 w 2497"/>
              <a:gd name="T45" fmla="*/ 0 h 1683"/>
              <a:gd name="T46" fmla="*/ 0 w 2497"/>
              <a:gd name="T47" fmla="*/ 30988 h 168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497" h="1683">
                <a:moveTo>
                  <a:pt x="0" y="86"/>
                </a:moveTo>
                <a:lnTo>
                  <a:pt x="0" y="86"/>
                </a:lnTo>
                <a:cubicBezTo>
                  <a:pt x="0" y="448"/>
                  <a:pt x="193" y="688"/>
                  <a:pt x="380" y="921"/>
                </a:cubicBezTo>
                <a:cubicBezTo>
                  <a:pt x="438" y="992"/>
                  <a:pt x="498" y="1067"/>
                  <a:pt x="553" y="1146"/>
                </a:cubicBezTo>
                <a:cubicBezTo>
                  <a:pt x="613" y="1234"/>
                  <a:pt x="647" y="1472"/>
                  <a:pt x="667" y="1682"/>
                </a:cubicBezTo>
                <a:lnTo>
                  <a:pt x="729" y="1682"/>
                </a:lnTo>
                <a:lnTo>
                  <a:pt x="942" y="1682"/>
                </a:lnTo>
                <a:lnTo>
                  <a:pt x="1248" y="1682"/>
                </a:lnTo>
                <a:lnTo>
                  <a:pt x="1553" y="1682"/>
                </a:lnTo>
                <a:lnTo>
                  <a:pt x="1732" y="1682"/>
                </a:lnTo>
                <a:lnTo>
                  <a:pt x="1828" y="1682"/>
                </a:lnTo>
                <a:cubicBezTo>
                  <a:pt x="1847" y="1472"/>
                  <a:pt x="1882" y="1234"/>
                  <a:pt x="1942" y="1146"/>
                </a:cubicBezTo>
                <a:cubicBezTo>
                  <a:pt x="1997" y="1067"/>
                  <a:pt x="2057" y="992"/>
                  <a:pt x="2116" y="921"/>
                </a:cubicBezTo>
                <a:cubicBezTo>
                  <a:pt x="2302" y="688"/>
                  <a:pt x="2496" y="448"/>
                  <a:pt x="2496" y="86"/>
                </a:cubicBezTo>
                <a:cubicBezTo>
                  <a:pt x="2496" y="57"/>
                  <a:pt x="2495" y="28"/>
                  <a:pt x="2493" y="0"/>
                </a:cubicBezTo>
                <a:lnTo>
                  <a:pt x="2" y="0"/>
                </a:lnTo>
                <a:cubicBezTo>
                  <a:pt x="1" y="28"/>
                  <a:pt x="0" y="57"/>
                  <a:pt x="0" y="86"/>
                </a:cubicBez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0" name="Freeform 380">
            <a:extLst>
              <a:ext uri="{FF2B5EF4-FFF2-40B4-BE49-F238E27FC236}">
                <a16:creationId xmlns:a16="http://schemas.microsoft.com/office/drawing/2014/main" id="{F623C2AD-068A-9040-B135-8E6FF13B6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655" y="7984199"/>
            <a:ext cx="1417512" cy="137339"/>
          </a:xfrm>
          <a:custGeom>
            <a:avLst/>
            <a:gdLst>
              <a:gd name="T0" fmla="*/ 409215 w 1138"/>
              <a:gd name="T1" fmla="*/ 0 h 112"/>
              <a:gd name="T2" fmla="*/ 204788 w 1138"/>
              <a:gd name="T3" fmla="*/ 0 h 112"/>
              <a:gd name="T4" fmla="*/ 0 w 1138"/>
              <a:gd name="T5" fmla="*/ 0 h 112"/>
              <a:gd name="T6" fmla="*/ 0 w 1138"/>
              <a:gd name="T7" fmla="*/ 0 h 112"/>
              <a:gd name="T8" fmla="*/ 2519 w 1138"/>
              <a:gd name="T9" fmla="*/ 39333 h 112"/>
              <a:gd name="T10" fmla="*/ 406696 w 1138"/>
              <a:gd name="T11" fmla="*/ 39333 h 112"/>
              <a:gd name="T12" fmla="*/ 406696 w 1138"/>
              <a:gd name="T13" fmla="*/ 39333 h 112"/>
              <a:gd name="T14" fmla="*/ 409215 w 1138"/>
              <a:gd name="T15" fmla="*/ 0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38" h="112">
                <a:moveTo>
                  <a:pt x="1137" y="0"/>
                </a:moveTo>
                <a:lnTo>
                  <a:pt x="569" y="0"/>
                </a:lnTo>
                <a:lnTo>
                  <a:pt x="0" y="0"/>
                </a:lnTo>
                <a:cubicBezTo>
                  <a:pt x="3" y="41"/>
                  <a:pt x="5" y="79"/>
                  <a:pt x="7" y="111"/>
                </a:cubicBezTo>
                <a:lnTo>
                  <a:pt x="1130" y="111"/>
                </a:lnTo>
                <a:cubicBezTo>
                  <a:pt x="1132" y="79"/>
                  <a:pt x="1134" y="41"/>
                  <a:pt x="1137" y="0"/>
                </a:cubicBez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1" name="Freeform 381">
            <a:extLst>
              <a:ext uri="{FF2B5EF4-FFF2-40B4-BE49-F238E27FC236}">
                <a16:creationId xmlns:a16="http://schemas.microsoft.com/office/drawing/2014/main" id="{2727DD3C-02B4-F94E-93D6-A934DDA0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629" y="8308317"/>
            <a:ext cx="1379051" cy="505413"/>
          </a:xfrm>
          <a:custGeom>
            <a:avLst/>
            <a:gdLst>
              <a:gd name="T0" fmla="*/ 0 w 1106"/>
              <a:gd name="T1" fmla="*/ 0 h 406"/>
              <a:gd name="T2" fmla="*/ 0 w 1106"/>
              <a:gd name="T3" fmla="*/ 0 h 406"/>
              <a:gd name="T4" fmla="*/ 199231 w 1106"/>
              <a:gd name="T5" fmla="*/ 145690 h 406"/>
              <a:gd name="T6" fmla="*/ 199231 w 1106"/>
              <a:gd name="T7" fmla="*/ 145690 h 406"/>
              <a:gd name="T8" fmla="*/ 398102 w 1106"/>
              <a:gd name="T9" fmla="*/ 0 h 406"/>
              <a:gd name="T10" fmla="*/ 199231 w 1106"/>
              <a:gd name="T11" fmla="*/ 0 h 406"/>
              <a:gd name="T12" fmla="*/ 0 w 1106"/>
              <a:gd name="T13" fmla="*/ 0 h 4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06" h="406">
                <a:moveTo>
                  <a:pt x="0" y="0"/>
                </a:moveTo>
                <a:lnTo>
                  <a:pt x="0" y="0"/>
                </a:lnTo>
                <a:cubicBezTo>
                  <a:pt x="38" y="405"/>
                  <a:pt x="359" y="405"/>
                  <a:pt x="553" y="405"/>
                </a:cubicBezTo>
                <a:cubicBezTo>
                  <a:pt x="746" y="405"/>
                  <a:pt x="1067" y="405"/>
                  <a:pt x="1105" y="0"/>
                </a:cubicBezTo>
                <a:lnTo>
                  <a:pt x="553" y="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B00BD-B3EE-334D-A932-E8892F71FC35}"/>
              </a:ext>
            </a:extLst>
          </p:cNvPr>
          <p:cNvSpPr txBox="1"/>
          <p:nvPr/>
        </p:nvSpPr>
        <p:spPr>
          <a:xfrm>
            <a:off x="2218626" y="949571"/>
            <a:ext cx="19577924" cy="11988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8880"/>
              </a:lnSpc>
            </a:pPr>
            <a:r>
              <a:rPr lang="pl-PL" sz="7400" b="1" spc="-290" dirty="0">
                <a:solidFill>
                  <a:schemeClr val="tx2"/>
                </a:solidFill>
                <a:latin typeface="DM Sans" pitchFamily="2" charset="77"/>
              </a:rPr>
              <a:t>Zasady i tryb przeprowadzania konsultacji społecznych</a:t>
            </a:r>
            <a:endParaRPr lang="en-US" sz="7400" b="1" spc="-29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73D0B-634D-AC4D-A3EC-9957C800EE53}"/>
              </a:ext>
            </a:extLst>
          </p:cNvPr>
          <p:cNvSpPr txBox="1"/>
          <p:nvPr/>
        </p:nvSpPr>
        <p:spPr>
          <a:xfrm>
            <a:off x="11217845" y="3513049"/>
            <a:ext cx="8316773" cy="19183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800" b="1" dirty="0">
                <a:solidFill>
                  <a:schemeClr val="tx2"/>
                </a:solidFill>
              </a:rPr>
              <a:t>Zasady i tryb przeprowadzania konsultacji społecznych z mieszkańcami określają uchwały rad odpowiednich jednostek samorządu terytorialnego (gmin, miast, powiatów, województw).</a:t>
            </a:r>
            <a:endParaRPr lang="en-US" sz="2600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A97D11DC-CD9B-4542-B36C-7DDD6C13BC73}"/>
              </a:ext>
            </a:extLst>
          </p:cNvPr>
          <p:cNvSpPr txBox="1"/>
          <p:nvPr/>
        </p:nvSpPr>
        <p:spPr>
          <a:xfrm>
            <a:off x="11217844" y="8561023"/>
            <a:ext cx="8316773" cy="14566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800" b="1" dirty="0">
                <a:solidFill>
                  <a:schemeClr val="tx2"/>
                </a:solidFill>
              </a:rPr>
              <a:t>W gminach często opracowywane szczegółowe zasady dotyczące uruchamiania i prowadzenia procesów konsultacyjnych tzw. regulaminy konsultacji.</a:t>
            </a:r>
            <a:r>
              <a:rPr lang="pl-PL" sz="2800" dirty="0"/>
              <a:t> </a:t>
            </a:r>
            <a:endParaRPr lang="en-US" sz="2600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F93F028A-546A-41BD-8CA5-F65AAC85F5C5}"/>
              </a:ext>
            </a:extLst>
          </p:cNvPr>
          <p:cNvSpPr txBox="1"/>
          <p:nvPr/>
        </p:nvSpPr>
        <p:spPr>
          <a:xfrm>
            <a:off x="11217839" y="5920405"/>
            <a:ext cx="8316773" cy="19183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800" b="1" dirty="0">
                <a:solidFill>
                  <a:schemeClr val="tx2"/>
                </a:solidFill>
              </a:rPr>
              <a:t>Zasady konsultowania projektów aktów prawa lokalnego z organizacjami pozarządowymi muszą być obligatoryjnie zawarte w stosownej uchwale organu stanowiącego jednostki samorządu terytorialnego.</a:t>
            </a:r>
            <a:r>
              <a:rPr lang="pl-PL" sz="2800" dirty="0"/>
              <a:t> </a:t>
            </a:r>
            <a:endParaRPr lang="en-US" sz="2600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3A51AFDB-04FF-491F-828D-A0806E817825}"/>
              </a:ext>
            </a:extLst>
          </p:cNvPr>
          <p:cNvSpPr txBox="1"/>
          <p:nvPr/>
        </p:nvSpPr>
        <p:spPr>
          <a:xfrm>
            <a:off x="11217845" y="10954606"/>
            <a:ext cx="8316773" cy="14566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pl-PL" sz="2800" b="1" dirty="0">
                <a:solidFill>
                  <a:schemeClr val="tx2"/>
                </a:solidFill>
              </a:rPr>
              <a:t>Konsultacje prowadzone na szczeblu centralnym przez organy władzy wykonawczej i ustawodawczej regulowane są odrębnymi przepisami</a:t>
            </a:r>
            <a:endParaRPr lang="en-US" sz="2600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1EDB21D-13A9-43C1-B8B0-76191D390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650" y="1295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7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7"/>
    </mc:Choice>
    <mc:Fallback>
      <p:transition spd="slow" advTm="6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50">
            <a:extLst>
              <a:ext uri="{FF2B5EF4-FFF2-40B4-BE49-F238E27FC236}">
                <a16:creationId xmlns:a16="http://schemas.microsoft.com/office/drawing/2014/main" id="{90B72B94-6C8E-884D-A27B-7639B262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032" y="1811770"/>
            <a:ext cx="6702966" cy="1642590"/>
          </a:xfrm>
          <a:custGeom>
            <a:avLst/>
            <a:gdLst>
              <a:gd name="T0" fmla="*/ 428309 w 5381"/>
              <a:gd name="T1" fmla="*/ 117765 h 1318"/>
              <a:gd name="T2" fmla="*/ 428309 w 5381"/>
              <a:gd name="T3" fmla="*/ 117765 h 1318"/>
              <a:gd name="T4" fmla="*/ 1040180 w 5381"/>
              <a:gd name="T5" fmla="*/ 9724 h 1318"/>
              <a:gd name="T6" fmla="*/ 1040180 w 5381"/>
              <a:gd name="T7" fmla="*/ 9724 h 1318"/>
              <a:gd name="T8" fmla="*/ 1602741 w 5381"/>
              <a:gd name="T9" fmla="*/ 157020 h 1318"/>
              <a:gd name="T10" fmla="*/ 1602741 w 5381"/>
              <a:gd name="T11" fmla="*/ 157020 h 1318"/>
              <a:gd name="T12" fmla="*/ 1936390 w 5381"/>
              <a:gd name="T13" fmla="*/ 474302 h 1318"/>
              <a:gd name="T14" fmla="*/ 0 w 5381"/>
              <a:gd name="T15" fmla="*/ 474302 h 1318"/>
              <a:gd name="T16" fmla="*/ 0 w 5381"/>
              <a:gd name="T17" fmla="*/ 474302 h 1318"/>
              <a:gd name="T18" fmla="*/ 428309 w 5381"/>
              <a:gd name="T19" fmla="*/ 117765 h 13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381" h="1318">
                <a:moveTo>
                  <a:pt x="1190" y="327"/>
                </a:moveTo>
                <a:lnTo>
                  <a:pt x="1190" y="327"/>
                </a:lnTo>
                <a:cubicBezTo>
                  <a:pt x="1732" y="87"/>
                  <a:pt x="2302" y="0"/>
                  <a:pt x="2890" y="27"/>
                </a:cubicBezTo>
                <a:cubicBezTo>
                  <a:pt x="3439" y="53"/>
                  <a:pt x="3963" y="180"/>
                  <a:pt x="4453" y="436"/>
                </a:cubicBezTo>
                <a:cubicBezTo>
                  <a:pt x="4860" y="651"/>
                  <a:pt x="5169" y="942"/>
                  <a:pt x="5380" y="1317"/>
                </a:cubicBezTo>
                <a:lnTo>
                  <a:pt x="0" y="1317"/>
                </a:lnTo>
                <a:cubicBezTo>
                  <a:pt x="283" y="874"/>
                  <a:pt x="687" y="551"/>
                  <a:pt x="1190" y="327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19" name="Freeform 451">
            <a:extLst>
              <a:ext uri="{FF2B5EF4-FFF2-40B4-BE49-F238E27FC236}">
                <a16:creationId xmlns:a16="http://schemas.microsoft.com/office/drawing/2014/main" id="{21E753B3-5180-CB44-AF64-83E95899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78" y="3454363"/>
            <a:ext cx="7615009" cy="1615123"/>
          </a:xfrm>
          <a:custGeom>
            <a:avLst/>
            <a:gdLst>
              <a:gd name="T0" fmla="*/ 2192716 w 6113"/>
              <a:gd name="T1" fmla="*/ 409825 h 1296"/>
              <a:gd name="T2" fmla="*/ 2192716 w 6113"/>
              <a:gd name="T3" fmla="*/ 409825 h 1296"/>
              <a:gd name="T4" fmla="*/ 2199915 w 6113"/>
              <a:gd name="T5" fmla="*/ 466365 h 1296"/>
              <a:gd name="T6" fmla="*/ 0 w 6113"/>
              <a:gd name="T7" fmla="*/ 466365 h 1296"/>
              <a:gd name="T8" fmla="*/ 0 w 6113"/>
              <a:gd name="T9" fmla="*/ 466365 h 1296"/>
              <a:gd name="T10" fmla="*/ 69467 w 6113"/>
              <a:gd name="T11" fmla="*/ 154495 h 1296"/>
              <a:gd name="T12" fmla="*/ 69467 w 6113"/>
              <a:gd name="T13" fmla="*/ 154495 h 1296"/>
              <a:gd name="T14" fmla="*/ 149013 w 6113"/>
              <a:gd name="T15" fmla="*/ 0 h 1296"/>
              <a:gd name="T16" fmla="*/ 2085456 w 6113"/>
              <a:gd name="T17" fmla="*/ 0 h 1296"/>
              <a:gd name="T18" fmla="*/ 2085456 w 6113"/>
              <a:gd name="T19" fmla="*/ 0 h 1296"/>
              <a:gd name="T20" fmla="*/ 2158883 w 6113"/>
              <a:gd name="T21" fmla="*/ 175022 h 1296"/>
              <a:gd name="T22" fmla="*/ 2158883 w 6113"/>
              <a:gd name="T23" fmla="*/ 175022 h 1296"/>
              <a:gd name="T24" fmla="*/ 2192716 w 6113"/>
              <a:gd name="T25" fmla="*/ 409825 h 12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13" h="1296">
                <a:moveTo>
                  <a:pt x="6092" y="1138"/>
                </a:moveTo>
                <a:lnTo>
                  <a:pt x="6092" y="1138"/>
                </a:lnTo>
                <a:cubicBezTo>
                  <a:pt x="6087" y="1194"/>
                  <a:pt x="6095" y="1246"/>
                  <a:pt x="6112" y="1295"/>
                </a:cubicBezTo>
                <a:lnTo>
                  <a:pt x="0" y="1295"/>
                </a:lnTo>
                <a:cubicBezTo>
                  <a:pt x="25" y="998"/>
                  <a:pt x="81" y="708"/>
                  <a:pt x="193" y="429"/>
                </a:cubicBezTo>
                <a:cubicBezTo>
                  <a:pt x="256" y="275"/>
                  <a:pt x="330" y="132"/>
                  <a:pt x="414" y="0"/>
                </a:cubicBezTo>
                <a:lnTo>
                  <a:pt x="5794" y="0"/>
                </a:lnTo>
                <a:cubicBezTo>
                  <a:pt x="5877" y="149"/>
                  <a:pt x="5945" y="311"/>
                  <a:pt x="5998" y="486"/>
                </a:cubicBezTo>
                <a:cubicBezTo>
                  <a:pt x="6062" y="700"/>
                  <a:pt x="6111" y="913"/>
                  <a:pt x="6092" y="113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pl-PL" b="1">
                <a:solidFill>
                  <a:schemeClr val="bg1"/>
                </a:solidFill>
              </a:rPr>
              <a:t>POWSZECHNOŚĆ</a:t>
            </a:r>
            <a:endParaRPr lang="en-US" sz="65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20" name="Freeform 452">
            <a:extLst>
              <a:ext uri="{FF2B5EF4-FFF2-40B4-BE49-F238E27FC236}">
                <a16:creationId xmlns:a16="http://schemas.microsoft.com/office/drawing/2014/main" id="{8EFD61CB-75F3-0B47-B239-AED134D0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20" y="5069483"/>
            <a:ext cx="8757809" cy="1609632"/>
          </a:xfrm>
          <a:custGeom>
            <a:avLst/>
            <a:gdLst>
              <a:gd name="T0" fmla="*/ 2252512 w 7028"/>
              <a:gd name="T1" fmla="*/ 70813 h 1294"/>
              <a:gd name="T2" fmla="*/ 2252512 w 7028"/>
              <a:gd name="T3" fmla="*/ 70813 h 1294"/>
              <a:gd name="T4" fmla="*/ 2477547 w 7028"/>
              <a:gd name="T5" fmla="*/ 362333 h 1294"/>
              <a:gd name="T6" fmla="*/ 2477547 w 7028"/>
              <a:gd name="T7" fmla="*/ 362333 h 1294"/>
              <a:gd name="T8" fmla="*/ 2530115 w 7028"/>
              <a:gd name="T9" fmla="*/ 464779 h 1294"/>
              <a:gd name="T10" fmla="*/ 63010 w 7028"/>
              <a:gd name="T11" fmla="*/ 464779 h 1294"/>
              <a:gd name="T12" fmla="*/ 63010 w 7028"/>
              <a:gd name="T13" fmla="*/ 464779 h 1294"/>
              <a:gd name="T14" fmla="*/ 7201 w 7028"/>
              <a:gd name="T15" fmla="*/ 61827 h 1294"/>
              <a:gd name="T16" fmla="*/ 7201 w 7028"/>
              <a:gd name="T17" fmla="*/ 61827 h 1294"/>
              <a:gd name="T18" fmla="*/ 11522 w 7028"/>
              <a:gd name="T19" fmla="*/ 0 h 1294"/>
              <a:gd name="T20" fmla="*/ 2212185 w 7028"/>
              <a:gd name="T21" fmla="*/ 0 h 1294"/>
              <a:gd name="T22" fmla="*/ 2212185 w 7028"/>
              <a:gd name="T23" fmla="*/ 0 h 1294"/>
              <a:gd name="T24" fmla="*/ 2252512 w 7028"/>
              <a:gd name="T25" fmla="*/ 70813 h 12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028" h="1294">
                <a:moveTo>
                  <a:pt x="6256" y="197"/>
                </a:moveTo>
                <a:lnTo>
                  <a:pt x="6256" y="197"/>
                </a:lnTo>
                <a:cubicBezTo>
                  <a:pt x="6465" y="467"/>
                  <a:pt x="6679" y="733"/>
                  <a:pt x="6881" y="1008"/>
                </a:cubicBezTo>
                <a:cubicBezTo>
                  <a:pt x="6943" y="1093"/>
                  <a:pt x="6990" y="1193"/>
                  <a:pt x="7027" y="1293"/>
                </a:cubicBezTo>
                <a:lnTo>
                  <a:pt x="175" y="1293"/>
                </a:lnTo>
                <a:cubicBezTo>
                  <a:pt x="40" y="937"/>
                  <a:pt x="0" y="559"/>
                  <a:pt x="20" y="172"/>
                </a:cubicBezTo>
                <a:cubicBezTo>
                  <a:pt x="22" y="114"/>
                  <a:pt x="27" y="57"/>
                  <a:pt x="32" y="0"/>
                </a:cubicBezTo>
                <a:lnTo>
                  <a:pt x="6144" y="0"/>
                </a:lnTo>
                <a:cubicBezTo>
                  <a:pt x="6167" y="71"/>
                  <a:pt x="6209" y="136"/>
                  <a:pt x="6256" y="19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pl-PL" b="1" dirty="0">
                <a:solidFill>
                  <a:schemeClr val="bg1"/>
                </a:solidFill>
              </a:rPr>
              <a:t>                     PRZEJRZYSTOŚĆ</a:t>
            </a:r>
            <a:endParaRPr lang="en-US" sz="65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21" name="Freeform 453">
            <a:extLst>
              <a:ext uri="{FF2B5EF4-FFF2-40B4-BE49-F238E27FC236}">
                <a16:creationId xmlns:a16="http://schemas.microsoft.com/office/drawing/2014/main" id="{749A5F80-386B-F94A-95CB-A6EF8B2C6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89" y="6679118"/>
            <a:ext cx="8603971" cy="1615123"/>
          </a:xfrm>
          <a:custGeom>
            <a:avLst/>
            <a:gdLst>
              <a:gd name="T0" fmla="*/ 2472344 w 6905"/>
              <a:gd name="T1" fmla="*/ 14405 h 1296"/>
              <a:gd name="T2" fmla="*/ 2472344 w 6905"/>
              <a:gd name="T3" fmla="*/ 14405 h 1296"/>
              <a:gd name="T4" fmla="*/ 2431660 w 6905"/>
              <a:gd name="T5" fmla="*/ 108758 h 1296"/>
              <a:gd name="T6" fmla="*/ 2431660 w 6905"/>
              <a:gd name="T7" fmla="*/ 108758 h 1296"/>
              <a:gd name="T8" fmla="*/ 2330491 w 6905"/>
              <a:gd name="T9" fmla="*/ 149093 h 1296"/>
              <a:gd name="T10" fmla="*/ 2330491 w 6905"/>
              <a:gd name="T11" fmla="*/ 149093 h 1296"/>
              <a:gd name="T12" fmla="*/ 2282247 w 6905"/>
              <a:gd name="T13" fmla="*/ 250288 h 1296"/>
              <a:gd name="T14" fmla="*/ 2282247 w 6905"/>
              <a:gd name="T15" fmla="*/ 250288 h 1296"/>
              <a:gd name="T16" fmla="*/ 2308529 w 6905"/>
              <a:gd name="T17" fmla="*/ 300706 h 1296"/>
              <a:gd name="T18" fmla="*/ 2308529 w 6905"/>
              <a:gd name="T19" fmla="*/ 300706 h 1296"/>
              <a:gd name="T20" fmla="*/ 2271086 w 6905"/>
              <a:gd name="T21" fmla="*/ 437915 h 1296"/>
              <a:gd name="T22" fmla="*/ 2271086 w 6905"/>
              <a:gd name="T23" fmla="*/ 437915 h 1296"/>
              <a:gd name="T24" fmla="*/ 2294128 w 6905"/>
              <a:gd name="T25" fmla="*/ 466365 h 1296"/>
              <a:gd name="T26" fmla="*/ 270745 w 6905"/>
              <a:gd name="T27" fmla="*/ 466365 h 1296"/>
              <a:gd name="T28" fmla="*/ 270745 w 6905"/>
              <a:gd name="T29" fmla="*/ 466365 h 1296"/>
              <a:gd name="T30" fmla="*/ 214939 w 6905"/>
              <a:gd name="T31" fmla="*/ 365529 h 1296"/>
              <a:gd name="T32" fmla="*/ 214939 w 6905"/>
              <a:gd name="T33" fmla="*/ 365529 h 1296"/>
              <a:gd name="T34" fmla="*/ 45724 w 6905"/>
              <a:gd name="T35" fmla="*/ 98675 h 1296"/>
              <a:gd name="T36" fmla="*/ 45724 w 6905"/>
              <a:gd name="T37" fmla="*/ 98675 h 1296"/>
              <a:gd name="T38" fmla="*/ 0 w 6905"/>
              <a:gd name="T39" fmla="*/ 0 h 1296"/>
              <a:gd name="T40" fmla="*/ 2466943 w 6905"/>
              <a:gd name="T41" fmla="*/ 0 h 1296"/>
              <a:gd name="T42" fmla="*/ 2466943 w 6905"/>
              <a:gd name="T43" fmla="*/ 0 h 1296"/>
              <a:gd name="T44" fmla="*/ 2472344 w 6905"/>
              <a:gd name="T45" fmla="*/ 14405 h 129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905" h="1296">
                <a:moveTo>
                  <a:pt x="6867" y="40"/>
                </a:moveTo>
                <a:lnTo>
                  <a:pt x="6867" y="40"/>
                </a:lnTo>
                <a:cubicBezTo>
                  <a:pt x="6904" y="151"/>
                  <a:pt x="6859" y="246"/>
                  <a:pt x="6754" y="302"/>
                </a:cubicBezTo>
                <a:cubicBezTo>
                  <a:pt x="6665" y="348"/>
                  <a:pt x="6570" y="387"/>
                  <a:pt x="6473" y="414"/>
                </a:cubicBezTo>
                <a:cubicBezTo>
                  <a:pt x="6317" y="458"/>
                  <a:pt x="6293" y="549"/>
                  <a:pt x="6339" y="695"/>
                </a:cubicBezTo>
                <a:cubicBezTo>
                  <a:pt x="6355" y="745"/>
                  <a:pt x="6379" y="796"/>
                  <a:pt x="6412" y="835"/>
                </a:cubicBezTo>
                <a:cubicBezTo>
                  <a:pt x="6543" y="991"/>
                  <a:pt x="6462" y="1153"/>
                  <a:pt x="6308" y="1216"/>
                </a:cubicBezTo>
                <a:cubicBezTo>
                  <a:pt x="6328" y="1242"/>
                  <a:pt x="6351" y="1268"/>
                  <a:pt x="6372" y="1295"/>
                </a:cubicBezTo>
                <a:lnTo>
                  <a:pt x="752" y="1295"/>
                </a:lnTo>
                <a:cubicBezTo>
                  <a:pt x="710" y="1199"/>
                  <a:pt x="658" y="1106"/>
                  <a:pt x="597" y="1015"/>
                </a:cubicBezTo>
                <a:cubicBezTo>
                  <a:pt x="432" y="774"/>
                  <a:pt x="267" y="531"/>
                  <a:pt x="127" y="274"/>
                </a:cubicBezTo>
                <a:cubicBezTo>
                  <a:pt x="77" y="185"/>
                  <a:pt x="36" y="93"/>
                  <a:pt x="0" y="0"/>
                </a:cubicBezTo>
                <a:lnTo>
                  <a:pt x="6852" y="0"/>
                </a:lnTo>
                <a:cubicBezTo>
                  <a:pt x="6857" y="13"/>
                  <a:pt x="6862" y="27"/>
                  <a:pt x="6867" y="4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pl-PL" b="1" dirty="0">
                <a:solidFill>
                  <a:schemeClr val="bg1"/>
                </a:solidFill>
              </a:rPr>
              <a:t>                  RESPONSYWNOŚĆ </a:t>
            </a:r>
            <a:endParaRPr lang="en-US" sz="65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22" name="Freeform 454">
            <a:extLst>
              <a:ext uri="{FF2B5EF4-FFF2-40B4-BE49-F238E27FC236}">
                <a16:creationId xmlns:a16="http://schemas.microsoft.com/office/drawing/2014/main" id="{6D4E686A-E0F5-404B-A899-738B55FF0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06" y="8294242"/>
            <a:ext cx="7093055" cy="1615123"/>
          </a:xfrm>
          <a:custGeom>
            <a:avLst/>
            <a:gdLst>
              <a:gd name="T0" fmla="*/ 2032902 w 5693"/>
              <a:gd name="T1" fmla="*/ 14777 h 1295"/>
              <a:gd name="T2" fmla="*/ 2032902 w 5693"/>
              <a:gd name="T3" fmla="*/ 14777 h 1295"/>
              <a:gd name="T4" fmla="*/ 2023902 w 5693"/>
              <a:gd name="T5" fmla="*/ 89381 h 1295"/>
              <a:gd name="T6" fmla="*/ 2023902 w 5693"/>
              <a:gd name="T7" fmla="*/ 89381 h 1295"/>
              <a:gd name="T8" fmla="*/ 1985383 w 5693"/>
              <a:gd name="T9" fmla="*/ 247599 h 1295"/>
              <a:gd name="T10" fmla="*/ 1985383 w 5693"/>
              <a:gd name="T11" fmla="*/ 247599 h 1295"/>
              <a:gd name="T12" fmla="*/ 2008422 w 5693"/>
              <a:gd name="T13" fmla="*/ 323644 h 1295"/>
              <a:gd name="T14" fmla="*/ 2008422 w 5693"/>
              <a:gd name="T15" fmla="*/ 323644 h 1295"/>
              <a:gd name="T16" fmla="*/ 2008062 w 5693"/>
              <a:gd name="T17" fmla="*/ 466365 h 1295"/>
              <a:gd name="T18" fmla="*/ 24840 w 5693"/>
              <a:gd name="T19" fmla="*/ 466365 h 1295"/>
              <a:gd name="T20" fmla="*/ 24840 w 5693"/>
              <a:gd name="T21" fmla="*/ 466365 h 1295"/>
              <a:gd name="T22" fmla="*/ 43920 w 5693"/>
              <a:gd name="T23" fmla="*/ 241472 h 1295"/>
              <a:gd name="T24" fmla="*/ 43920 w 5693"/>
              <a:gd name="T25" fmla="*/ 241472 h 1295"/>
              <a:gd name="T26" fmla="*/ 0 w 5693"/>
              <a:gd name="T27" fmla="*/ 0 h 1295"/>
              <a:gd name="T28" fmla="*/ 2023182 w 5693"/>
              <a:gd name="T29" fmla="*/ 0 h 1295"/>
              <a:gd name="T30" fmla="*/ 2023182 w 5693"/>
              <a:gd name="T31" fmla="*/ 0 h 1295"/>
              <a:gd name="T32" fmla="*/ 2032902 w 5693"/>
              <a:gd name="T33" fmla="*/ 14777 h 12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693" h="1295">
                <a:moveTo>
                  <a:pt x="5647" y="41"/>
                </a:moveTo>
                <a:lnTo>
                  <a:pt x="5647" y="41"/>
                </a:lnTo>
                <a:cubicBezTo>
                  <a:pt x="5692" y="116"/>
                  <a:pt x="5685" y="187"/>
                  <a:pt x="5622" y="248"/>
                </a:cubicBezTo>
                <a:cubicBezTo>
                  <a:pt x="5494" y="374"/>
                  <a:pt x="5470" y="522"/>
                  <a:pt x="5515" y="687"/>
                </a:cubicBezTo>
                <a:cubicBezTo>
                  <a:pt x="5535" y="759"/>
                  <a:pt x="5553" y="829"/>
                  <a:pt x="5579" y="898"/>
                </a:cubicBezTo>
                <a:cubicBezTo>
                  <a:pt x="5635" y="1045"/>
                  <a:pt x="5629" y="1182"/>
                  <a:pt x="5578" y="1294"/>
                </a:cubicBezTo>
                <a:lnTo>
                  <a:pt x="69" y="1294"/>
                </a:lnTo>
                <a:cubicBezTo>
                  <a:pt x="94" y="1088"/>
                  <a:pt x="112" y="880"/>
                  <a:pt x="122" y="670"/>
                </a:cubicBezTo>
                <a:cubicBezTo>
                  <a:pt x="132" y="431"/>
                  <a:pt x="90" y="209"/>
                  <a:pt x="0" y="0"/>
                </a:cubicBezTo>
                <a:lnTo>
                  <a:pt x="5620" y="0"/>
                </a:lnTo>
                <a:cubicBezTo>
                  <a:pt x="5629" y="13"/>
                  <a:pt x="5639" y="26"/>
                  <a:pt x="5647" y="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pl-PL" b="1" dirty="0">
                <a:solidFill>
                  <a:schemeClr val="bg1"/>
                </a:solidFill>
              </a:rPr>
              <a:t>         KOORDYNACJA</a:t>
            </a:r>
            <a:endParaRPr lang="en-US" sz="65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23" name="Freeform 455">
            <a:extLst>
              <a:ext uri="{FF2B5EF4-FFF2-40B4-BE49-F238E27FC236}">
                <a16:creationId xmlns:a16="http://schemas.microsoft.com/office/drawing/2014/main" id="{D70869AB-1627-F34A-9BBF-F6A340267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102" y="9903870"/>
            <a:ext cx="7142504" cy="1626335"/>
          </a:xfrm>
          <a:custGeom>
            <a:avLst/>
            <a:gdLst>
              <a:gd name="T0" fmla="*/ 79929 w 5732"/>
              <a:gd name="T1" fmla="*/ 0 h 1296"/>
              <a:gd name="T2" fmla="*/ 2063390 w 5732"/>
              <a:gd name="T3" fmla="*/ 0 h 1296"/>
              <a:gd name="T4" fmla="*/ 2063390 w 5732"/>
              <a:gd name="T5" fmla="*/ 0 h 1296"/>
              <a:gd name="T6" fmla="*/ 1930535 w 5732"/>
              <a:gd name="T7" fmla="*/ 100115 h 1296"/>
              <a:gd name="T8" fmla="*/ 1930535 w 5732"/>
              <a:gd name="T9" fmla="*/ 100115 h 1296"/>
              <a:gd name="T10" fmla="*/ 1744754 w 5732"/>
              <a:gd name="T11" fmla="*/ 115241 h 1296"/>
              <a:gd name="T12" fmla="*/ 1744754 w 5732"/>
              <a:gd name="T13" fmla="*/ 115241 h 1296"/>
              <a:gd name="T14" fmla="*/ 1545292 w 5732"/>
              <a:gd name="T15" fmla="*/ 112000 h 1296"/>
              <a:gd name="T16" fmla="*/ 1545292 w 5732"/>
              <a:gd name="T17" fmla="*/ 112000 h 1296"/>
              <a:gd name="T18" fmla="*/ 1427559 w 5732"/>
              <a:gd name="T19" fmla="*/ 197710 h 1296"/>
              <a:gd name="T20" fmla="*/ 1427559 w 5732"/>
              <a:gd name="T21" fmla="*/ 197710 h 1296"/>
              <a:gd name="T22" fmla="*/ 1378234 w 5732"/>
              <a:gd name="T23" fmla="*/ 420269 h 1296"/>
              <a:gd name="T24" fmla="*/ 1378234 w 5732"/>
              <a:gd name="T25" fmla="*/ 420269 h 1296"/>
              <a:gd name="T26" fmla="*/ 1368152 w 5732"/>
              <a:gd name="T27" fmla="*/ 466365 h 1296"/>
              <a:gd name="T28" fmla="*/ 0 w 5732"/>
              <a:gd name="T29" fmla="*/ 466365 h 1296"/>
              <a:gd name="T30" fmla="*/ 0 w 5732"/>
              <a:gd name="T31" fmla="*/ 466365 h 1296"/>
              <a:gd name="T32" fmla="*/ 32044 w 5732"/>
              <a:gd name="T33" fmla="*/ 298185 h 1296"/>
              <a:gd name="T34" fmla="*/ 32044 w 5732"/>
              <a:gd name="T35" fmla="*/ 298185 h 1296"/>
              <a:gd name="T36" fmla="*/ 79929 w 5732"/>
              <a:gd name="T37" fmla="*/ 0 h 1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32" h="1296">
                <a:moveTo>
                  <a:pt x="222" y="0"/>
                </a:moveTo>
                <a:lnTo>
                  <a:pt x="5731" y="0"/>
                </a:lnTo>
                <a:cubicBezTo>
                  <a:pt x="5667" y="138"/>
                  <a:pt x="5535" y="240"/>
                  <a:pt x="5362" y="278"/>
                </a:cubicBezTo>
                <a:cubicBezTo>
                  <a:pt x="5195" y="315"/>
                  <a:pt x="5019" y="316"/>
                  <a:pt x="4846" y="320"/>
                </a:cubicBezTo>
                <a:cubicBezTo>
                  <a:pt x="4662" y="325"/>
                  <a:pt x="4477" y="313"/>
                  <a:pt x="4292" y="311"/>
                </a:cubicBezTo>
                <a:cubicBezTo>
                  <a:pt x="4094" y="309"/>
                  <a:pt x="4018" y="356"/>
                  <a:pt x="3965" y="549"/>
                </a:cubicBezTo>
                <a:cubicBezTo>
                  <a:pt x="3909" y="752"/>
                  <a:pt x="3873" y="961"/>
                  <a:pt x="3828" y="1167"/>
                </a:cubicBezTo>
                <a:cubicBezTo>
                  <a:pt x="3819" y="1210"/>
                  <a:pt x="3810" y="1253"/>
                  <a:pt x="3800" y="1295"/>
                </a:cubicBezTo>
                <a:lnTo>
                  <a:pt x="0" y="1295"/>
                </a:lnTo>
                <a:cubicBezTo>
                  <a:pt x="30" y="1139"/>
                  <a:pt x="59" y="984"/>
                  <a:pt x="89" y="828"/>
                </a:cubicBezTo>
                <a:cubicBezTo>
                  <a:pt x="142" y="553"/>
                  <a:pt x="188" y="278"/>
                  <a:pt x="222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4" name="Freeform 456">
            <a:extLst>
              <a:ext uri="{FF2B5EF4-FFF2-40B4-BE49-F238E27FC236}">
                <a16:creationId xmlns:a16="http://schemas.microsoft.com/office/drawing/2014/main" id="{3F088674-8E6E-4141-8103-2684C2B2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162" y="1861215"/>
            <a:ext cx="1730685" cy="1615123"/>
          </a:xfrm>
          <a:custGeom>
            <a:avLst/>
            <a:gdLst>
              <a:gd name="T0" fmla="*/ 499703 w 1388"/>
              <a:gd name="T1" fmla="*/ 0 h 1296"/>
              <a:gd name="T2" fmla="*/ 0 w 1388"/>
              <a:gd name="T3" fmla="*/ 0 h 1296"/>
              <a:gd name="T4" fmla="*/ 0 w 1388"/>
              <a:gd name="T5" fmla="*/ 466365 h 1296"/>
              <a:gd name="T6" fmla="*/ 499703 w 1388"/>
              <a:gd name="T7" fmla="*/ 466365 h 1296"/>
              <a:gd name="T8" fmla="*/ 499703 w 1388"/>
              <a:gd name="T9" fmla="*/ 0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8" h="1296">
                <a:moveTo>
                  <a:pt x="1387" y="0"/>
                </a:moveTo>
                <a:lnTo>
                  <a:pt x="0" y="0"/>
                </a:lnTo>
                <a:lnTo>
                  <a:pt x="0" y="1295"/>
                </a:lnTo>
                <a:lnTo>
                  <a:pt x="1387" y="1295"/>
                </a:lnTo>
                <a:lnTo>
                  <a:pt x="1387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5" name="Freeform 457">
            <a:extLst>
              <a:ext uri="{FF2B5EF4-FFF2-40B4-BE49-F238E27FC236}">
                <a16:creationId xmlns:a16="http://schemas.microsoft.com/office/drawing/2014/main" id="{219EDA61-5162-D246-B59F-6A481BF97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162" y="3476338"/>
            <a:ext cx="1730685" cy="1615123"/>
          </a:xfrm>
          <a:custGeom>
            <a:avLst/>
            <a:gdLst>
              <a:gd name="T0" fmla="*/ 499703 w 1388"/>
              <a:gd name="T1" fmla="*/ 0 h 1296"/>
              <a:gd name="T2" fmla="*/ 0 w 1388"/>
              <a:gd name="T3" fmla="*/ 0 h 1296"/>
              <a:gd name="T4" fmla="*/ 0 w 1388"/>
              <a:gd name="T5" fmla="*/ 466365 h 1296"/>
              <a:gd name="T6" fmla="*/ 499703 w 1388"/>
              <a:gd name="T7" fmla="*/ 466365 h 1296"/>
              <a:gd name="T8" fmla="*/ 499703 w 1388"/>
              <a:gd name="T9" fmla="*/ 0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8" h="1296">
                <a:moveTo>
                  <a:pt x="1387" y="0"/>
                </a:moveTo>
                <a:lnTo>
                  <a:pt x="0" y="0"/>
                </a:lnTo>
                <a:lnTo>
                  <a:pt x="0" y="1295"/>
                </a:lnTo>
                <a:lnTo>
                  <a:pt x="1387" y="1295"/>
                </a:lnTo>
                <a:lnTo>
                  <a:pt x="1387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6" name="Freeform 458">
            <a:extLst>
              <a:ext uri="{FF2B5EF4-FFF2-40B4-BE49-F238E27FC236}">
                <a16:creationId xmlns:a16="http://schemas.microsoft.com/office/drawing/2014/main" id="{B8649D62-1B01-884D-A7B2-392E09A4B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162" y="5091458"/>
            <a:ext cx="1730685" cy="1609632"/>
          </a:xfrm>
          <a:custGeom>
            <a:avLst/>
            <a:gdLst>
              <a:gd name="T0" fmla="*/ 499703 w 1388"/>
              <a:gd name="T1" fmla="*/ 0 h 1294"/>
              <a:gd name="T2" fmla="*/ 0 w 1388"/>
              <a:gd name="T3" fmla="*/ 0 h 1294"/>
              <a:gd name="T4" fmla="*/ 0 w 1388"/>
              <a:gd name="T5" fmla="*/ 464779 h 1294"/>
              <a:gd name="T6" fmla="*/ 499703 w 1388"/>
              <a:gd name="T7" fmla="*/ 464779 h 1294"/>
              <a:gd name="T8" fmla="*/ 499703 w 1388"/>
              <a:gd name="T9" fmla="*/ 0 h 12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8" h="1294">
                <a:moveTo>
                  <a:pt x="1387" y="0"/>
                </a:moveTo>
                <a:lnTo>
                  <a:pt x="0" y="0"/>
                </a:lnTo>
                <a:lnTo>
                  <a:pt x="0" y="1293"/>
                </a:lnTo>
                <a:lnTo>
                  <a:pt x="1387" y="1293"/>
                </a:lnTo>
                <a:lnTo>
                  <a:pt x="1387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7" name="Freeform 459">
            <a:extLst>
              <a:ext uri="{FF2B5EF4-FFF2-40B4-BE49-F238E27FC236}">
                <a16:creationId xmlns:a16="http://schemas.microsoft.com/office/drawing/2014/main" id="{A86B696B-AD92-1947-9100-098397458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162" y="6701093"/>
            <a:ext cx="1730685" cy="1615123"/>
          </a:xfrm>
          <a:custGeom>
            <a:avLst/>
            <a:gdLst>
              <a:gd name="T0" fmla="*/ 499703 w 1388"/>
              <a:gd name="T1" fmla="*/ 0 h 1296"/>
              <a:gd name="T2" fmla="*/ 0 w 1388"/>
              <a:gd name="T3" fmla="*/ 0 h 1296"/>
              <a:gd name="T4" fmla="*/ 0 w 1388"/>
              <a:gd name="T5" fmla="*/ 466365 h 1296"/>
              <a:gd name="T6" fmla="*/ 499703 w 1388"/>
              <a:gd name="T7" fmla="*/ 466365 h 1296"/>
              <a:gd name="T8" fmla="*/ 499703 w 1388"/>
              <a:gd name="T9" fmla="*/ 0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8" h="1296">
                <a:moveTo>
                  <a:pt x="1387" y="0"/>
                </a:moveTo>
                <a:lnTo>
                  <a:pt x="0" y="0"/>
                </a:lnTo>
                <a:lnTo>
                  <a:pt x="0" y="1295"/>
                </a:lnTo>
                <a:lnTo>
                  <a:pt x="1387" y="1295"/>
                </a:lnTo>
                <a:lnTo>
                  <a:pt x="138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8" name="Freeform 460">
            <a:extLst>
              <a:ext uri="{FF2B5EF4-FFF2-40B4-BE49-F238E27FC236}">
                <a16:creationId xmlns:a16="http://schemas.microsoft.com/office/drawing/2014/main" id="{0CB02E34-ED47-C842-B456-6C1A7BB14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162" y="8316217"/>
            <a:ext cx="1730685" cy="1615123"/>
          </a:xfrm>
          <a:custGeom>
            <a:avLst/>
            <a:gdLst>
              <a:gd name="T0" fmla="*/ 499703 w 1388"/>
              <a:gd name="T1" fmla="*/ 0 h 1295"/>
              <a:gd name="T2" fmla="*/ 0 w 1388"/>
              <a:gd name="T3" fmla="*/ 0 h 1295"/>
              <a:gd name="T4" fmla="*/ 0 w 1388"/>
              <a:gd name="T5" fmla="*/ 466365 h 1295"/>
              <a:gd name="T6" fmla="*/ 499703 w 1388"/>
              <a:gd name="T7" fmla="*/ 466365 h 1295"/>
              <a:gd name="T8" fmla="*/ 499703 w 1388"/>
              <a:gd name="T9" fmla="*/ 0 h 1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8" h="1295">
                <a:moveTo>
                  <a:pt x="1387" y="0"/>
                </a:moveTo>
                <a:lnTo>
                  <a:pt x="0" y="0"/>
                </a:lnTo>
                <a:lnTo>
                  <a:pt x="0" y="1294"/>
                </a:lnTo>
                <a:lnTo>
                  <a:pt x="1387" y="1294"/>
                </a:lnTo>
                <a:lnTo>
                  <a:pt x="1387" y="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29" name="Freeform 461">
            <a:extLst>
              <a:ext uri="{FF2B5EF4-FFF2-40B4-BE49-F238E27FC236}">
                <a16:creationId xmlns:a16="http://schemas.microsoft.com/office/drawing/2014/main" id="{DEE380D9-30F0-654F-99E6-DD7F19022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162" y="9925845"/>
            <a:ext cx="1730685" cy="1615123"/>
          </a:xfrm>
          <a:custGeom>
            <a:avLst/>
            <a:gdLst>
              <a:gd name="T0" fmla="*/ 499703 w 1388"/>
              <a:gd name="T1" fmla="*/ 0 h 1296"/>
              <a:gd name="T2" fmla="*/ 0 w 1388"/>
              <a:gd name="T3" fmla="*/ 0 h 1296"/>
              <a:gd name="T4" fmla="*/ 0 w 1388"/>
              <a:gd name="T5" fmla="*/ 466365 h 1296"/>
              <a:gd name="T6" fmla="*/ 499703 w 1388"/>
              <a:gd name="T7" fmla="*/ 466365 h 1296"/>
              <a:gd name="T8" fmla="*/ 499703 w 1388"/>
              <a:gd name="T9" fmla="*/ 0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8" h="1296">
                <a:moveTo>
                  <a:pt x="1387" y="0"/>
                </a:moveTo>
                <a:lnTo>
                  <a:pt x="0" y="0"/>
                </a:lnTo>
                <a:lnTo>
                  <a:pt x="0" y="1295"/>
                </a:lnTo>
                <a:lnTo>
                  <a:pt x="1387" y="1295"/>
                </a:lnTo>
                <a:lnTo>
                  <a:pt x="1387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0" name="Freeform 504">
            <a:extLst>
              <a:ext uri="{FF2B5EF4-FFF2-40B4-BE49-F238E27FC236}">
                <a16:creationId xmlns:a16="http://schemas.microsoft.com/office/drawing/2014/main" id="{C8F23812-D9A6-5F42-8C9B-A91289728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2837" y="4239948"/>
            <a:ext cx="3325010" cy="45719"/>
          </a:xfrm>
          <a:custGeom>
            <a:avLst/>
            <a:gdLst>
              <a:gd name="T0" fmla="*/ 1168040 w 3247"/>
              <a:gd name="T1" fmla="*/ 10754 h 31"/>
              <a:gd name="T2" fmla="*/ 0 w 3247"/>
              <a:gd name="T3" fmla="*/ 10754 h 31"/>
              <a:gd name="T4" fmla="*/ 0 w 3247"/>
              <a:gd name="T5" fmla="*/ 0 h 31"/>
              <a:gd name="T6" fmla="*/ 1168040 w 3247"/>
              <a:gd name="T7" fmla="*/ 0 h 31"/>
              <a:gd name="T8" fmla="*/ 1168040 w 3247"/>
              <a:gd name="T9" fmla="*/ 10754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47" h="31">
                <a:moveTo>
                  <a:pt x="3246" y="30"/>
                </a:moveTo>
                <a:lnTo>
                  <a:pt x="0" y="30"/>
                </a:lnTo>
                <a:lnTo>
                  <a:pt x="0" y="0"/>
                </a:lnTo>
                <a:lnTo>
                  <a:pt x="3246" y="0"/>
                </a:lnTo>
                <a:lnTo>
                  <a:pt x="3246" y="3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1" name="Freeform 505">
            <a:extLst>
              <a:ext uri="{FF2B5EF4-FFF2-40B4-BE49-F238E27FC236}">
                <a16:creationId xmlns:a16="http://schemas.microsoft.com/office/drawing/2014/main" id="{2EE0DC1A-062D-3B41-B213-B2A769119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282" y="2630321"/>
            <a:ext cx="5032718" cy="38457"/>
          </a:xfrm>
          <a:custGeom>
            <a:avLst/>
            <a:gdLst>
              <a:gd name="T0" fmla="*/ 1453790 w 4038"/>
              <a:gd name="T1" fmla="*/ 10766 h 32"/>
              <a:gd name="T2" fmla="*/ 0 w 4038"/>
              <a:gd name="T3" fmla="*/ 10766 h 32"/>
              <a:gd name="T4" fmla="*/ 0 w 4038"/>
              <a:gd name="T5" fmla="*/ 0 h 32"/>
              <a:gd name="T6" fmla="*/ 1453790 w 4038"/>
              <a:gd name="T7" fmla="*/ 0 h 32"/>
              <a:gd name="T8" fmla="*/ 1453790 w 4038"/>
              <a:gd name="T9" fmla="*/ 10766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38" h="32">
                <a:moveTo>
                  <a:pt x="4037" y="31"/>
                </a:moveTo>
                <a:lnTo>
                  <a:pt x="0" y="31"/>
                </a:lnTo>
                <a:lnTo>
                  <a:pt x="0" y="0"/>
                </a:lnTo>
                <a:lnTo>
                  <a:pt x="4037" y="0"/>
                </a:lnTo>
                <a:lnTo>
                  <a:pt x="4037" y="31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2" name="Freeform 506">
            <a:extLst>
              <a:ext uri="{FF2B5EF4-FFF2-40B4-BE49-F238E27FC236}">
                <a16:creationId xmlns:a16="http://schemas.microsoft.com/office/drawing/2014/main" id="{C686E583-7A23-0741-9731-089AAD1CAC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757641" y="5809353"/>
            <a:ext cx="2660206" cy="45719"/>
          </a:xfrm>
          <a:custGeom>
            <a:avLst/>
            <a:gdLst>
              <a:gd name="T0" fmla="*/ 975952 w 2713"/>
              <a:gd name="T1" fmla="*/ 10754 h 31"/>
              <a:gd name="T2" fmla="*/ 0 w 2713"/>
              <a:gd name="T3" fmla="*/ 10754 h 31"/>
              <a:gd name="T4" fmla="*/ 0 w 2713"/>
              <a:gd name="T5" fmla="*/ 0 h 31"/>
              <a:gd name="T6" fmla="*/ 975952 w 2713"/>
              <a:gd name="T7" fmla="*/ 0 h 31"/>
              <a:gd name="T8" fmla="*/ 975952 w 2713"/>
              <a:gd name="T9" fmla="*/ 10754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13" h="31">
                <a:moveTo>
                  <a:pt x="2712" y="30"/>
                </a:moveTo>
                <a:lnTo>
                  <a:pt x="0" y="30"/>
                </a:lnTo>
                <a:lnTo>
                  <a:pt x="0" y="0"/>
                </a:lnTo>
                <a:lnTo>
                  <a:pt x="2712" y="0"/>
                </a:lnTo>
                <a:lnTo>
                  <a:pt x="2712" y="3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3" name="Freeform 507">
            <a:extLst>
              <a:ext uri="{FF2B5EF4-FFF2-40B4-BE49-F238E27FC236}">
                <a16:creationId xmlns:a16="http://schemas.microsoft.com/office/drawing/2014/main" id="{0DD879CF-8DD2-A94F-B112-EF7AB3A0F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9733" y="7464704"/>
            <a:ext cx="2660206" cy="45719"/>
          </a:xfrm>
          <a:custGeom>
            <a:avLst/>
            <a:gdLst>
              <a:gd name="T0" fmla="*/ 1001352 w 2781"/>
              <a:gd name="T1" fmla="*/ 10766 h 32"/>
              <a:gd name="T2" fmla="*/ 0 w 2781"/>
              <a:gd name="T3" fmla="*/ 10766 h 32"/>
              <a:gd name="T4" fmla="*/ 0 w 2781"/>
              <a:gd name="T5" fmla="*/ 0 h 32"/>
              <a:gd name="T6" fmla="*/ 1001352 w 2781"/>
              <a:gd name="T7" fmla="*/ 0 h 32"/>
              <a:gd name="T8" fmla="*/ 1001352 w 2781"/>
              <a:gd name="T9" fmla="*/ 10766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81" h="32">
                <a:moveTo>
                  <a:pt x="2780" y="31"/>
                </a:moveTo>
                <a:lnTo>
                  <a:pt x="0" y="31"/>
                </a:lnTo>
                <a:lnTo>
                  <a:pt x="0" y="0"/>
                </a:lnTo>
                <a:lnTo>
                  <a:pt x="2780" y="0"/>
                </a:lnTo>
                <a:lnTo>
                  <a:pt x="2780" y="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4" name="Freeform 508">
            <a:extLst>
              <a:ext uri="{FF2B5EF4-FFF2-40B4-BE49-F238E27FC236}">
                <a16:creationId xmlns:a16="http://schemas.microsoft.com/office/drawing/2014/main" id="{91774135-2236-744C-885D-04A0E1EF5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3802" y="9079827"/>
            <a:ext cx="2726137" cy="45719"/>
          </a:xfrm>
          <a:custGeom>
            <a:avLst/>
            <a:gdLst>
              <a:gd name="T0" fmla="*/ 1020402 w 2835"/>
              <a:gd name="T1" fmla="*/ 10755 h 31"/>
              <a:gd name="T2" fmla="*/ 0 w 2835"/>
              <a:gd name="T3" fmla="*/ 10755 h 31"/>
              <a:gd name="T4" fmla="*/ 0 w 2835"/>
              <a:gd name="T5" fmla="*/ 0 h 31"/>
              <a:gd name="T6" fmla="*/ 1020402 w 2835"/>
              <a:gd name="T7" fmla="*/ 0 h 31"/>
              <a:gd name="T8" fmla="*/ 1020402 w 2835"/>
              <a:gd name="T9" fmla="*/ 10755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35" h="31">
                <a:moveTo>
                  <a:pt x="2834" y="30"/>
                </a:moveTo>
                <a:lnTo>
                  <a:pt x="0" y="30"/>
                </a:lnTo>
                <a:lnTo>
                  <a:pt x="0" y="0"/>
                </a:lnTo>
                <a:lnTo>
                  <a:pt x="2834" y="0"/>
                </a:lnTo>
                <a:lnTo>
                  <a:pt x="2834" y="3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35" name="Freeform 509">
            <a:extLst>
              <a:ext uri="{FF2B5EF4-FFF2-40B4-BE49-F238E27FC236}">
                <a16:creationId xmlns:a16="http://schemas.microsoft.com/office/drawing/2014/main" id="{8264835B-2A5C-D64D-BC23-A709761BE8B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36038" y="10743585"/>
            <a:ext cx="4978378" cy="45719"/>
          </a:xfrm>
          <a:custGeom>
            <a:avLst/>
            <a:gdLst>
              <a:gd name="T0" fmla="*/ 1620477 w 4503"/>
              <a:gd name="T1" fmla="*/ 10755 h 31"/>
              <a:gd name="T2" fmla="*/ 0 w 4503"/>
              <a:gd name="T3" fmla="*/ 10755 h 31"/>
              <a:gd name="T4" fmla="*/ 0 w 4503"/>
              <a:gd name="T5" fmla="*/ 0 h 31"/>
              <a:gd name="T6" fmla="*/ 1620477 w 4503"/>
              <a:gd name="T7" fmla="*/ 0 h 31"/>
              <a:gd name="T8" fmla="*/ 1620477 w 4503"/>
              <a:gd name="T9" fmla="*/ 10755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03" h="31">
                <a:moveTo>
                  <a:pt x="4502" y="30"/>
                </a:moveTo>
                <a:lnTo>
                  <a:pt x="0" y="30"/>
                </a:lnTo>
                <a:lnTo>
                  <a:pt x="0" y="0"/>
                </a:lnTo>
                <a:lnTo>
                  <a:pt x="4502" y="0"/>
                </a:lnTo>
                <a:lnTo>
                  <a:pt x="4502" y="3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29CE6-CB76-D54A-AE30-CDAA4D917C9A}"/>
              </a:ext>
            </a:extLst>
          </p:cNvPr>
          <p:cNvSpPr txBox="1"/>
          <p:nvPr/>
        </p:nvSpPr>
        <p:spPr>
          <a:xfrm>
            <a:off x="5352575" y="280394"/>
            <a:ext cx="13562559" cy="11988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8880"/>
              </a:lnSpc>
            </a:pPr>
            <a:r>
              <a:rPr lang="pl-PL" sz="7400" b="1" spc="-290" dirty="0">
                <a:solidFill>
                  <a:srgbClr val="000000"/>
                </a:solidFill>
                <a:latin typeface="DM Sans" pitchFamily="2" charset="77"/>
              </a:rPr>
              <a:t>Siedem zasad konsultacji społecznych</a:t>
            </a:r>
            <a:endParaRPr lang="en-US" sz="7400" b="1" spc="-290" dirty="0">
              <a:solidFill>
                <a:srgbClr val="000000"/>
              </a:solidFill>
              <a:latin typeface="DM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348DE-7D38-5B43-B4AD-F426FAE5C819}"/>
              </a:ext>
            </a:extLst>
          </p:cNvPr>
          <p:cNvSpPr txBox="1"/>
          <p:nvPr/>
        </p:nvSpPr>
        <p:spPr>
          <a:xfrm>
            <a:off x="11550813" y="2196479"/>
            <a:ext cx="1144695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800" b="1" dirty="0">
                <a:solidFill>
                  <a:schemeClr val="tx2"/>
                </a:solidFill>
              </a:rPr>
              <a:t>Konsultacje prowadzone są w duchu dialogu obywatelskiego. Strony słuchają się nawzajem, wykazując wolę zrozumienia odmiennych racji.</a:t>
            </a:r>
            <a:endParaRPr lang="en-US" sz="2600" b="1" spc="-30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55C3F-9352-4641-A59B-3956534B3BE4}"/>
              </a:ext>
            </a:extLst>
          </p:cNvPr>
          <p:cNvSpPr txBox="1"/>
          <p:nvPr/>
        </p:nvSpPr>
        <p:spPr>
          <a:xfrm>
            <a:off x="11550813" y="3784870"/>
            <a:ext cx="1169394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</a:rPr>
              <a:t>Każdy zainteresowany tematem powinien móc dowiedzieć się o konsultacjach i wyrazić w nich swój pogląd.</a:t>
            </a:r>
            <a:endParaRPr lang="en-US" sz="2000" b="1" spc="-30" dirty="0">
              <a:solidFill>
                <a:srgbClr val="000000"/>
              </a:solidFill>
              <a:latin typeface="DM Sa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BE782-D1CF-6C4D-A17A-6913467055F4}"/>
              </a:ext>
            </a:extLst>
          </p:cNvPr>
          <p:cNvSpPr txBox="1"/>
          <p:nvPr/>
        </p:nvSpPr>
        <p:spPr>
          <a:xfrm>
            <a:off x="11600149" y="5418484"/>
            <a:ext cx="1178845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</a:rPr>
              <a:t>Informacje o celu, regułach, przebiegu i wyniku konsultacji muszą być powszechnie dostępne. Jasne musi być, kto reprezentuje jaki pogląd.</a:t>
            </a:r>
            <a:endParaRPr lang="en-US" sz="2600" b="1" spc="-30" dirty="0">
              <a:solidFill>
                <a:srgbClr val="000000"/>
              </a:solidFill>
              <a:latin typeface="DM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08A51-22A5-3E4F-9F9F-04523087329C}"/>
              </a:ext>
            </a:extLst>
          </p:cNvPr>
          <p:cNvSpPr txBox="1"/>
          <p:nvPr/>
        </p:nvSpPr>
        <p:spPr>
          <a:xfrm>
            <a:off x="11600149" y="7134254"/>
            <a:ext cx="1194481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</a:rPr>
              <a:t>Każdemu, kto zgłosi opinię, należy się merytoryczna odpowiedź w rozsądnym terminie, co nie wyklucza odpowiedzi zbiorczych.</a:t>
            </a:r>
            <a:endParaRPr lang="en-US" sz="2000" b="1" spc="-30" dirty="0">
              <a:solidFill>
                <a:srgbClr val="000000"/>
              </a:solidFill>
              <a:latin typeface="DM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CD18B-17DF-594C-835B-A9B81CC8294F}"/>
              </a:ext>
            </a:extLst>
          </p:cNvPr>
          <p:cNvSpPr txBox="1"/>
          <p:nvPr/>
        </p:nvSpPr>
        <p:spPr>
          <a:xfrm>
            <a:off x="11550813" y="8413611"/>
            <a:ext cx="1178845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</a:rPr>
              <a:t>Konsultacje powinny mieć gospodarza odpowiedzialnego za konsultacje tak politycznie jak organizacyjnie. Powinny one być odpowiednio umocowane </a:t>
            </a:r>
          </a:p>
          <a:p>
            <a:r>
              <a:rPr lang="pl-PL" sz="2800" b="1" dirty="0">
                <a:solidFill>
                  <a:srgbClr val="000000"/>
                </a:solidFill>
              </a:rPr>
              <a:t>w strukturze administracji.</a:t>
            </a:r>
            <a:endParaRPr lang="en-US" sz="2600" b="1" spc="-30" dirty="0">
              <a:solidFill>
                <a:srgbClr val="000000"/>
              </a:solidFill>
              <a:latin typeface="DM Sa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470AD-8FBE-2444-B099-17881588135F}"/>
              </a:ext>
            </a:extLst>
          </p:cNvPr>
          <p:cNvSpPr txBox="1"/>
          <p:nvPr/>
        </p:nvSpPr>
        <p:spPr>
          <a:xfrm>
            <a:off x="11600149" y="10289390"/>
            <a:ext cx="1234470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</a:rPr>
              <a:t>Konsultacje powinny być prowadzone od początku procesu legislacyjnego. Powinny być prowadzone w zaplanowany sposób i w oparciu o czytelne reguły.</a:t>
            </a:r>
            <a:endParaRPr lang="en-US" sz="2000" b="1" spc="-30" dirty="0">
              <a:solidFill>
                <a:srgbClr val="000000"/>
              </a:solidFill>
              <a:latin typeface="DM Sans" pitchFamily="2" charset="77"/>
            </a:endParaRPr>
          </a:p>
        </p:txBody>
      </p:sp>
      <p:sp>
        <p:nvSpPr>
          <p:cNvPr id="42" name="Freeform 461">
            <a:extLst>
              <a:ext uri="{FF2B5EF4-FFF2-40B4-BE49-F238E27FC236}">
                <a16:creationId xmlns:a16="http://schemas.microsoft.com/office/drawing/2014/main" id="{B38CF70B-4123-42D9-BBCA-95163E161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2543" y="11530205"/>
            <a:ext cx="1745304" cy="1943035"/>
          </a:xfrm>
          <a:custGeom>
            <a:avLst/>
            <a:gdLst>
              <a:gd name="T0" fmla="*/ 499703 w 1388"/>
              <a:gd name="T1" fmla="*/ 0 h 1296"/>
              <a:gd name="T2" fmla="*/ 0 w 1388"/>
              <a:gd name="T3" fmla="*/ 0 h 1296"/>
              <a:gd name="T4" fmla="*/ 0 w 1388"/>
              <a:gd name="T5" fmla="*/ 466365 h 1296"/>
              <a:gd name="T6" fmla="*/ 499703 w 1388"/>
              <a:gd name="T7" fmla="*/ 466365 h 1296"/>
              <a:gd name="T8" fmla="*/ 499703 w 1388"/>
              <a:gd name="T9" fmla="*/ 0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8" h="1296">
                <a:moveTo>
                  <a:pt x="1387" y="0"/>
                </a:moveTo>
                <a:lnTo>
                  <a:pt x="0" y="0"/>
                </a:lnTo>
                <a:lnTo>
                  <a:pt x="0" y="1295"/>
                </a:lnTo>
                <a:lnTo>
                  <a:pt x="1387" y="1295"/>
                </a:lnTo>
                <a:lnTo>
                  <a:pt x="1387" y="0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D4685DD7-7DD4-4665-B5D8-F038D64E0077}"/>
              </a:ext>
            </a:extLst>
          </p:cNvPr>
          <p:cNvSpPr txBox="1"/>
          <p:nvPr/>
        </p:nvSpPr>
        <p:spPr>
          <a:xfrm>
            <a:off x="11600149" y="11657358"/>
            <a:ext cx="12329352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</a:rPr>
              <a:t>Choć poszczególni uczestnicy konsultacji mają prawo przedstawiać swój partykularny interes, to ostateczne decyzje podejmowane w wyniku przeprowadzonych konsultacji powinny reprezentować interes publiczny</a:t>
            </a:r>
          </a:p>
          <a:p>
            <a:r>
              <a:rPr lang="pl-PL" sz="2800" b="1" dirty="0">
                <a:solidFill>
                  <a:srgbClr val="000000"/>
                </a:solidFill>
              </a:rPr>
              <a:t>i dobro ogólne.</a:t>
            </a:r>
            <a:endParaRPr lang="en-US" sz="2000" b="1" spc="-30" dirty="0">
              <a:solidFill>
                <a:srgbClr val="000000"/>
              </a:solidFill>
              <a:latin typeface="DM Sans" pitchFamily="2" charset="77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F900F62-3569-4FF8-A5D6-1435699BD055}"/>
              </a:ext>
            </a:extLst>
          </p:cNvPr>
          <p:cNvSpPr/>
          <p:nvPr/>
        </p:nvSpPr>
        <p:spPr>
          <a:xfrm>
            <a:off x="2910428" y="2396009"/>
            <a:ext cx="3054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2"/>
                </a:solidFill>
                <a:latin typeface="Calibri-Bold"/>
              </a:rPr>
              <a:t>DOBRA WIARA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8C3E18C-8792-4AE9-A37C-90F44CF15543}"/>
              </a:ext>
            </a:extLst>
          </p:cNvPr>
          <p:cNvSpPr/>
          <p:nvPr/>
        </p:nvSpPr>
        <p:spPr>
          <a:xfrm>
            <a:off x="1991994" y="10342479"/>
            <a:ext cx="4148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-Bold"/>
              </a:rPr>
              <a:t>PRZEWIDYWALNOŚĆ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6" name="Dowolny kształt: kształt 45">
            <a:extLst>
              <a:ext uri="{FF2B5EF4-FFF2-40B4-BE49-F238E27FC236}">
                <a16:creationId xmlns:a16="http://schemas.microsoft.com/office/drawing/2014/main" id="{19A25A06-D67C-452B-959C-4ECD0864A050}"/>
              </a:ext>
            </a:extLst>
          </p:cNvPr>
          <p:cNvSpPr/>
          <p:nvPr/>
        </p:nvSpPr>
        <p:spPr>
          <a:xfrm>
            <a:off x="1311215" y="11391988"/>
            <a:ext cx="5106838" cy="1996980"/>
          </a:xfrm>
          <a:custGeom>
            <a:avLst/>
            <a:gdLst>
              <a:gd name="connsiteX0" fmla="*/ 379562 w 5106838"/>
              <a:gd name="connsiteY0" fmla="*/ 51759 h 1293963"/>
              <a:gd name="connsiteX1" fmla="*/ 5106838 w 5106838"/>
              <a:gd name="connsiteY1" fmla="*/ 69012 h 1293963"/>
              <a:gd name="connsiteX2" fmla="*/ 4813540 w 5106838"/>
              <a:gd name="connsiteY2" fmla="*/ 1293963 h 1293963"/>
              <a:gd name="connsiteX3" fmla="*/ 0 w 5106838"/>
              <a:gd name="connsiteY3" fmla="*/ 1207699 h 1293963"/>
              <a:gd name="connsiteX4" fmla="*/ 379562 w 5106838"/>
              <a:gd name="connsiteY4" fmla="*/ 0 h 129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838" h="1293963">
                <a:moveTo>
                  <a:pt x="379562" y="51759"/>
                </a:moveTo>
                <a:lnTo>
                  <a:pt x="5106838" y="69012"/>
                </a:lnTo>
                <a:lnTo>
                  <a:pt x="4813540" y="1293963"/>
                </a:lnTo>
                <a:lnTo>
                  <a:pt x="0" y="1207699"/>
                </a:lnTo>
                <a:lnTo>
                  <a:pt x="379562" y="0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679E24AD-90AF-4C83-804A-A97046925B8C}"/>
              </a:ext>
            </a:extLst>
          </p:cNvPr>
          <p:cNvSpPr/>
          <p:nvPr/>
        </p:nvSpPr>
        <p:spPr>
          <a:xfrm>
            <a:off x="1729651" y="11645661"/>
            <a:ext cx="4515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-Bold"/>
              </a:rPr>
              <a:t>POSZANOWANIE </a:t>
            </a:r>
          </a:p>
          <a:p>
            <a:r>
              <a:rPr lang="pl-PL" b="1" dirty="0">
                <a:solidFill>
                  <a:schemeClr val="bg1"/>
                </a:solidFill>
                <a:latin typeface="Calibri-Bold"/>
              </a:rPr>
              <a:t>INTERESU OGÓLNEGO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7" name="Freeform 509">
            <a:extLst>
              <a:ext uri="{FF2B5EF4-FFF2-40B4-BE49-F238E27FC236}">
                <a16:creationId xmlns:a16="http://schemas.microsoft.com/office/drawing/2014/main" id="{7921B776-703F-4596-BE41-FB0DB86884B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140502" y="12259009"/>
            <a:ext cx="4978378" cy="45719"/>
          </a:xfrm>
          <a:custGeom>
            <a:avLst/>
            <a:gdLst>
              <a:gd name="T0" fmla="*/ 1620477 w 4503"/>
              <a:gd name="T1" fmla="*/ 10755 h 31"/>
              <a:gd name="T2" fmla="*/ 0 w 4503"/>
              <a:gd name="T3" fmla="*/ 10755 h 31"/>
              <a:gd name="T4" fmla="*/ 0 w 4503"/>
              <a:gd name="T5" fmla="*/ 0 h 31"/>
              <a:gd name="T6" fmla="*/ 1620477 w 4503"/>
              <a:gd name="T7" fmla="*/ 0 h 31"/>
              <a:gd name="T8" fmla="*/ 1620477 w 4503"/>
              <a:gd name="T9" fmla="*/ 10755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03" h="31">
                <a:moveTo>
                  <a:pt x="4502" y="30"/>
                </a:moveTo>
                <a:lnTo>
                  <a:pt x="0" y="30"/>
                </a:lnTo>
                <a:lnTo>
                  <a:pt x="0" y="0"/>
                </a:lnTo>
                <a:lnTo>
                  <a:pt x="4502" y="0"/>
                </a:lnTo>
                <a:lnTo>
                  <a:pt x="4502" y="30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DM Sans" pitchFamily="2" charset="77"/>
            </a:endParaRP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EE712816-6B18-4D85-AE17-AE6C341AF4B1}"/>
              </a:ext>
            </a:extLst>
          </p:cNvPr>
          <p:cNvSpPr txBox="1"/>
          <p:nvPr/>
        </p:nvSpPr>
        <p:spPr>
          <a:xfrm>
            <a:off x="9999836" y="2078208"/>
            <a:ext cx="1174681" cy="12194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01</a:t>
            </a:r>
          </a:p>
        </p:txBody>
      </p:sp>
      <p:sp>
        <p:nvSpPr>
          <p:cNvPr id="49" name="TextBox 16">
            <a:extLst>
              <a:ext uri="{FF2B5EF4-FFF2-40B4-BE49-F238E27FC236}">
                <a16:creationId xmlns:a16="http://schemas.microsoft.com/office/drawing/2014/main" id="{7C0577A8-AAB7-4D82-B138-2BB9F9626A13}"/>
              </a:ext>
            </a:extLst>
          </p:cNvPr>
          <p:cNvSpPr txBox="1"/>
          <p:nvPr/>
        </p:nvSpPr>
        <p:spPr>
          <a:xfrm>
            <a:off x="9963436" y="3600294"/>
            <a:ext cx="1136208" cy="11988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</a:t>
            </a:r>
            <a:r>
              <a:rPr lang="pl-PL" sz="7400" b="1" spc="-40" dirty="0">
                <a:solidFill>
                  <a:schemeClr val="bg1"/>
                </a:solidFill>
                <a:latin typeface="DM Sans" pitchFamily="2" charset="77"/>
              </a:rPr>
              <a:t>2</a:t>
            </a:r>
            <a:endParaRPr lang="en-US" sz="7400" b="1" spc="-4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927A053F-D6E4-44DF-A08C-5C3B28EC1903}"/>
              </a:ext>
            </a:extLst>
          </p:cNvPr>
          <p:cNvSpPr txBox="1"/>
          <p:nvPr/>
        </p:nvSpPr>
        <p:spPr>
          <a:xfrm>
            <a:off x="9986107" y="5226886"/>
            <a:ext cx="1136208" cy="11988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pl-PL" sz="7400" b="1" spc="-40" dirty="0">
                <a:solidFill>
                  <a:schemeClr val="bg1"/>
                </a:solidFill>
                <a:latin typeface="DM Sans" pitchFamily="2" charset="77"/>
              </a:rPr>
              <a:t>03</a:t>
            </a:r>
            <a:endParaRPr lang="en-US" sz="7400" b="1" spc="-4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4854714E-C4FF-4910-8110-02CCC6691339}"/>
              </a:ext>
            </a:extLst>
          </p:cNvPr>
          <p:cNvSpPr txBox="1"/>
          <p:nvPr/>
        </p:nvSpPr>
        <p:spPr>
          <a:xfrm>
            <a:off x="9930973" y="6865277"/>
            <a:ext cx="1136208" cy="11988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</a:t>
            </a:r>
            <a:r>
              <a:rPr lang="pl-PL" sz="7400" b="1" spc="-40" dirty="0">
                <a:solidFill>
                  <a:schemeClr val="bg1"/>
                </a:solidFill>
                <a:latin typeface="DM Sans" pitchFamily="2" charset="77"/>
              </a:rPr>
              <a:t>4</a:t>
            </a:r>
            <a:endParaRPr lang="en-US" sz="7400" b="1" spc="-4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94112B8E-98CD-4FEB-A419-DE8141B0DEE5}"/>
              </a:ext>
            </a:extLst>
          </p:cNvPr>
          <p:cNvSpPr txBox="1"/>
          <p:nvPr/>
        </p:nvSpPr>
        <p:spPr>
          <a:xfrm>
            <a:off x="9982732" y="8485214"/>
            <a:ext cx="1136208" cy="11988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</a:t>
            </a:r>
            <a:r>
              <a:rPr lang="pl-PL" sz="7400" b="1" spc="-40" dirty="0">
                <a:solidFill>
                  <a:schemeClr val="bg1"/>
                </a:solidFill>
                <a:latin typeface="DM Sans" pitchFamily="2" charset="77"/>
              </a:rPr>
              <a:t>5</a:t>
            </a:r>
            <a:endParaRPr lang="en-US" sz="7400" b="1" spc="-4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FE5D9010-A0FC-45F6-8B6F-F62F77E0BE42}"/>
              </a:ext>
            </a:extLst>
          </p:cNvPr>
          <p:cNvSpPr txBox="1"/>
          <p:nvPr/>
        </p:nvSpPr>
        <p:spPr>
          <a:xfrm>
            <a:off x="9982732" y="10014386"/>
            <a:ext cx="1136208" cy="11988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</a:t>
            </a:r>
            <a:r>
              <a:rPr lang="pl-PL" sz="7400" b="1" spc="-40" dirty="0">
                <a:solidFill>
                  <a:schemeClr val="bg1"/>
                </a:solidFill>
                <a:latin typeface="DM Sans" pitchFamily="2" charset="77"/>
              </a:rPr>
              <a:t>6</a:t>
            </a:r>
            <a:endParaRPr lang="en-US" sz="7400" b="1" spc="-4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54" name="TextBox 16">
            <a:extLst>
              <a:ext uri="{FF2B5EF4-FFF2-40B4-BE49-F238E27FC236}">
                <a16:creationId xmlns:a16="http://schemas.microsoft.com/office/drawing/2014/main" id="{F67D5A0F-4424-439C-8C53-C1DDE26C751B}"/>
              </a:ext>
            </a:extLst>
          </p:cNvPr>
          <p:cNvSpPr txBox="1"/>
          <p:nvPr/>
        </p:nvSpPr>
        <p:spPr>
          <a:xfrm>
            <a:off x="9963436" y="11705301"/>
            <a:ext cx="1136208" cy="11988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b="1" spc="-40" dirty="0">
                <a:solidFill>
                  <a:schemeClr val="bg1"/>
                </a:solidFill>
                <a:latin typeface="DM Sans" pitchFamily="2" charset="77"/>
              </a:rPr>
              <a:t>0</a:t>
            </a:r>
            <a:r>
              <a:rPr lang="pl-PL" sz="7400" b="1" spc="-40" dirty="0">
                <a:solidFill>
                  <a:schemeClr val="bg1"/>
                </a:solidFill>
                <a:latin typeface="DM Sans" pitchFamily="2" charset="77"/>
              </a:rPr>
              <a:t>7</a:t>
            </a:r>
            <a:endParaRPr lang="en-US" sz="7400" b="1" spc="-40" dirty="0">
              <a:solidFill>
                <a:schemeClr val="bg1"/>
              </a:solidFill>
              <a:latin typeface="DM Sans" pitchFamily="2" charset="77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D8774FBD-E97C-4623-86C7-28A5A05E6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5650" y="1295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4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29"/>
    </mc:Choice>
    <mc:Fallback>
      <p:transition spd="slow" advTm="13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AI - Brain">
      <a:dk1>
        <a:srgbClr val="747993"/>
      </a:dk1>
      <a:lt1>
        <a:srgbClr val="FFFFFF"/>
      </a:lt1>
      <a:dk2>
        <a:srgbClr val="111340"/>
      </a:dk2>
      <a:lt2>
        <a:srgbClr val="FFFFFF"/>
      </a:lt2>
      <a:accent1>
        <a:srgbClr val="FDC300"/>
      </a:accent1>
      <a:accent2>
        <a:srgbClr val="8BC904"/>
      </a:accent2>
      <a:accent3>
        <a:srgbClr val="00B29C"/>
      </a:accent3>
      <a:accent4>
        <a:srgbClr val="0180B0"/>
      </a:accent4>
      <a:accent5>
        <a:srgbClr val="4D54A6"/>
      </a:accent5>
      <a:accent6>
        <a:srgbClr val="783AB1"/>
      </a:accent6>
      <a:hlink>
        <a:srgbClr val="335FFE"/>
      </a:hlink>
      <a:folHlink>
        <a:srgbClr val="CA64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1842</TotalTime>
  <Words>771</Words>
  <Application>Microsoft Office PowerPoint</Application>
  <PresentationFormat>Niestandardowy</PresentationFormat>
  <Paragraphs>94</Paragraphs>
  <Slides>7</Slides>
  <Notes>0</Notes>
  <HiddenSlides>0</HiddenSlides>
  <MMClips>7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Calibri-Bold</vt:lpstr>
      <vt:lpstr>DM Sans</vt:lpstr>
      <vt:lpstr>Open Sans</vt:lpstr>
      <vt:lpstr>Open Sans Light</vt:lpstr>
      <vt:lpstr>Poppins Light</vt:lpstr>
      <vt:lpstr>Default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subject>Templates</dc:subject>
  <dc:creator>Ewa.Wiśniowska</dc:creator>
  <cp:keywords/>
  <dc:description/>
  <cp:lastModifiedBy>Ewa.Wiśniowska</cp:lastModifiedBy>
  <cp:revision>9709</cp:revision>
  <cp:lastPrinted>2019-09-18T23:04:43Z</cp:lastPrinted>
  <dcterms:created xsi:type="dcterms:W3CDTF">2014-11-12T21:47:38Z</dcterms:created>
  <dcterms:modified xsi:type="dcterms:W3CDTF">2024-12-30T21:23:42Z</dcterms:modified>
  <cp:category/>
</cp:coreProperties>
</file>